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17" r:id="rId3"/>
    <p:sldMasterId id="2147483718" r:id="rId4"/>
    <p:sldMasterId id="2147483719" r:id="rId5"/>
    <p:sldMasterId id="2147483720" r:id="rId6"/>
    <p:sldMasterId id="2147483721" r:id="rId7"/>
    <p:sldMasterId id="2147483722" r:id="rId8"/>
    <p:sldMasterId id="2147483723"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Lst>
  <p:sldSz cy="5143500" cx="9144000"/>
  <p:notesSz cx="6858000" cy="9144000"/>
  <p:embeddedFontLst>
    <p:embeddedFont>
      <p:font typeface="Roboto"/>
      <p:regular r:id="rId145"/>
      <p:bold r:id="rId146"/>
      <p:italic r:id="rId147"/>
      <p:boldItalic r:id="rId148"/>
    </p:embeddedFont>
    <p:embeddedFont>
      <p:font typeface="Indie Flower"/>
      <p:regular r:id="rId149"/>
    </p:embeddedFont>
    <p:embeddedFont>
      <p:font typeface="Helvetica Neue"/>
      <p:regular r:id="rId150"/>
      <p:bold r:id="rId151"/>
      <p:italic r:id="rId152"/>
      <p:boldItalic r:id="rId153"/>
    </p:embeddedFont>
    <p:embeddedFont>
      <p:font typeface="Roboto Light"/>
      <p:regular r:id="rId154"/>
      <p:bold r:id="rId155"/>
      <p:italic r:id="rId156"/>
      <p:boldItalic r:id="rId157"/>
    </p:embeddedFont>
    <p:embeddedFont>
      <p:font typeface="Open Sans"/>
      <p:regular r:id="rId158"/>
      <p:bold r:id="rId159"/>
      <p:italic r:id="rId160"/>
      <p:boldItalic r:id="rId1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07" Type="http://schemas.openxmlformats.org/officeDocument/2006/relationships/slide" Target="slides/slide97.xml"/><Relationship Id="rId106" Type="http://schemas.openxmlformats.org/officeDocument/2006/relationships/slide" Target="slides/slide96.xml"/><Relationship Id="rId105" Type="http://schemas.openxmlformats.org/officeDocument/2006/relationships/slide" Target="slides/slide95.xml"/><Relationship Id="rId104" Type="http://schemas.openxmlformats.org/officeDocument/2006/relationships/slide" Target="slides/slide94.xml"/><Relationship Id="rId109" Type="http://schemas.openxmlformats.org/officeDocument/2006/relationships/slide" Target="slides/slide99.xml"/><Relationship Id="rId108" Type="http://schemas.openxmlformats.org/officeDocument/2006/relationships/slide" Target="slides/slide98.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3" Type="http://schemas.openxmlformats.org/officeDocument/2006/relationships/slide" Target="slides/slide93.xml"/><Relationship Id="rId102" Type="http://schemas.openxmlformats.org/officeDocument/2006/relationships/slide" Target="slides/slide92.xml"/><Relationship Id="rId101" Type="http://schemas.openxmlformats.org/officeDocument/2006/relationships/slide" Target="slides/slide91.xml"/><Relationship Id="rId100" Type="http://schemas.openxmlformats.org/officeDocument/2006/relationships/slide" Target="slides/slide90.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29" Type="http://schemas.openxmlformats.org/officeDocument/2006/relationships/slide" Target="slides/slide119.xml"/><Relationship Id="rId128" Type="http://schemas.openxmlformats.org/officeDocument/2006/relationships/slide" Target="slides/slide118.xml"/><Relationship Id="rId127" Type="http://schemas.openxmlformats.org/officeDocument/2006/relationships/slide" Target="slides/slide117.xml"/><Relationship Id="rId126" Type="http://schemas.openxmlformats.org/officeDocument/2006/relationships/slide" Target="slides/slide116.xml"/><Relationship Id="rId26" Type="http://schemas.openxmlformats.org/officeDocument/2006/relationships/slide" Target="slides/slide16.xml"/><Relationship Id="rId121" Type="http://schemas.openxmlformats.org/officeDocument/2006/relationships/slide" Target="slides/slide111.xml"/><Relationship Id="rId25" Type="http://schemas.openxmlformats.org/officeDocument/2006/relationships/slide" Target="slides/slide15.xml"/><Relationship Id="rId120" Type="http://schemas.openxmlformats.org/officeDocument/2006/relationships/slide" Target="slides/slide110.xml"/><Relationship Id="rId28" Type="http://schemas.openxmlformats.org/officeDocument/2006/relationships/slide" Target="slides/slide18.xml"/><Relationship Id="rId27" Type="http://schemas.openxmlformats.org/officeDocument/2006/relationships/slide" Target="slides/slide17.xml"/><Relationship Id="rId125" Type="http://schemas.openxmlformats.org/officeDocument/2006/relationships/slide" Target="slides/slide115.xml"/><Relationship Id="rId29" Type="http://schemas.openxmlformats.org/officeDocument/2006/relationships/slide" Target="slides/slide19.xml"/><Relationship Id="rId124" Type="http://schemas.openxmlformats.org/officeDocument/2006/relationships/slide" Target="slides/slide114.xml"/><Relationship Id="rId123" Type="http://schemas.openxmlformats.org/officeDocument/2006/relationships/slide" Target="slides/slide113.xml"/><Relationship Id="rId122" Type="http://schemas.openxmlformats.org/officeDocument/2006/relationships/slide" Target="slides/slide112.xml"/><Relationship Id="rId95" Type="http://schemas.openxmlformats.org/officeDocument/2006/relationships/slide" Target="slides/slide85.xml"/><Relationship Id="rId94" Type="http://schemas.openxmlformats.org/officeDocument/2006/relationships/slide" Target="slides/slide84.xml"/><Relationship Id="rId97" Type="http://schemas.openxmlformats.org/officeDocument/2006/relationships/slide" Target="slides/slide87.xml"/><Relationship Id="rId96" Type="http://schemas.openxmlformats.org/officeDocument/2006/relationships/slide" Target="slides/slide86.xml"/><Relationship Id="rId11" Type="http://schemas.openxmlformats.org/officeDocument/2006/relationships/slide" Target="slides/slide1.xml"/><Relationship Id="rId99" Type="http://schemas.openxmlformats.org/officeDocument/2006/relationships/slide" Target="slides/slide89.xml"/><Relationship Id="rId10" Type="http://schemas.openxmlformats.org/officeDocument/2006/relationships/notesMaster" Target="notesMasters/notesMaster1.xml"/><Relationship Id="rId98" Type="http://schemas.openxmlformats.org/officeDocument/2006/relationships/slide" Target="slides/slide88.xml"/><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slide" Target="slides/slide81.xml"/><Relationship Id="rId90" Type="http://schemas.openxmlformats.org/officeDocument/2006/relationships/slide" Target="slides/slide80.xml"/><Relationship Id="rId93" Type="http://schemas.openxmlformats.org/officeDocument/2006/relationships/slide" Target="slides/slide83.xml"/><Relationship Id="rId92" Type="http://schemas.openxmlformats.org/officeDocument/2006/relationships/slide" Target="slides/slide82.xml"/><Relationship Id="rId118" Type="http://schemas.openxmlformats.org/officeDocument/2006/relationships/slide" Target="slides/slide108.xml"/><Relationship Id="rId117" Type="http://schemas.openxmlformats.org/officeDocument/2006/relationships/slide" Target="slides/slide107.xml"/><Relationship Id="rId116" Type="http://schemas.openxmlformats.org/officeDocument/2006/relationships/slide" Target="slides/slide106.xml"/><Relationship Id="rId115" Type="http://schemas.openxmlformats.org/officeDocument/2006/relationships/slide" Target="slides/slide105.xml"/><Relationship Id="rId119" Type="http://schemas.openxmlformats.org/officeDocument/2006/relationships/slide" Target="slides/slide109.xml"/><Relationship Id="rId15" Type="http://schemas.openxmlformats.org/officeDocument/2006/relationships/slide" Target="slides/slide5.xml"/><Relationship Id="rId110" Type="http://schemas.openxmlformats.org/officeDocument/2006/relationships/slide" Target="slides/slide100.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14" Type="http://schemas.openxmlformats.org/officeDocument/2006/relationships/slide" Target="slides/slide104.xml"/><Relationship Id="rId18" Type="http://schemas.openxmlformats.org/officeDocument/2006/relationships/slide" Target="slides/slide8.xml"/><Relationship Id="rId113" Type="http://schemas.openxmlformats.org/officeDocument/2006/relationships/slide" Target="slides/slide103.xml"/><Relationship Id="rId112" Type="http://schemas.openxmlformats.org/officeDocument/2006/relationships/slide" Target="slides/slide102.xml"/><Relationship Id="rId111" Type="http://schemas.openxmlformats.org/officeDocument/2006/relationships/slide" Target="slides/slide101.xml"/><Relationship Id="rId84" Type="http://schemas.openxmlformats.org/officeDocument/2006/relationships/slide" Target="slides/slide74.xml"/><Relationship Id="rId83" Type="http://schemas.openxmlformats.org/officeDocument/2006/relationships/slide" Target="slides/slide73.xml"/><Relationship Id="rId86" Type="http://schemas.openxmlformats.org/officeDocument/2006/relationships/slide" Target="slides/slide76.xml"/><Relationship Id="rId85" Type="http://schemas.openxmlformats.org/officeDocument/2006/relationships/slide" Target="slides/slide75.xml"/><Relationship Id="rId88" Type="http://schemas.openxmlformats.org/officeDocument/2006/relationships/slide" Target="slides/slide78.xml"/><Relationship Id="rId150" Type="http://schemas.openxmlformats.org/officeDocument/2006/relationships/font" Target="fonts/HelveticaNeue-regular.fntdata"/><Relationship Id="rId87" Type="http://schemas.openxmlformats.org/officeDocument/2006/relationships/slide" Target="slides/slide77.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font" Target="fonts/IndieFlower-regular.fntdata"/><Relationship Id="rId4" Type="http://schemas.openxmlformats.org/officeDocument/2006/relationships/slideMaster" Target="slideMasters/slideMaster2.xml"/><Relationship Id="rId148" Type="http://schemas.openxmlformats.org/officeDocument/2006/relationships/font" Target="fonts/Roboto-boldItalic.fntdata"/><Relationship Id="rId9" Type="http://schemas.openxmlformats.org/officeDocument/2006/relationships/slideMaster" Target="slideMasters/slideMaster7.xml"/><Relationship Id="rId143" Type="http://schemas.openxmlformats.org/officeDocument/2006/relationships/slide" Target="slides/slide133.xml"/><Relationship Id="rId142" Type="http://schemas.openxmlformats.org/officeDocument/2006/relationships/slide" Target="slides/slide132.xml"/><Relationship Id="rId141" Type="http://schemas.openxmlformats.org/officeDocument/2006/relationships/slide" Target="slides/slide131.xml"/><Relationship Id="rId140" Type="http://schemas.openxmlformats.org/officeDocument/2006/relationships/slide" Target="slides/slide130.xml"/><Relationship Id="rId5" Type="http://schemas.openxmlformats.org/officeDocument/2006/relationships/slideMaster" Target="slideMasters/slideMaster3.xml"/><Relationship Id="rId147" Type="http://schemas.openxmlformats.org/officeDocument/2006/relationships/font" Target="fonts/Roboto-italic.fntdata"/><Relationship Id="rId6" Type="http://schemas.openxmlformats.org/officeDocument/2006/relationships/slideMaster" Target="slideMasters/slideMaster4.xml"/><Relationship Id="rId146" Type="http://schemas.openxmlformats.org/officeDocument/2006/relationships/font" Target="fonts/Roboto-bold.fntdata"/><Relationship Id="rId7" Type="http://schemas.openxmlformats.org/officeDocument/2006/relationships/slideMaster" Target="slideMasters/slideMaster5.xml"/><Relationship Id="rId145" Type="http://schemas.openxmlformats.org/officeDocument/2006/relationships/font" Target="fonts/Roboto-regular.fntdata"/><Relationship Id="rId8" Type="http://schemas.openxmlformats.org/officeDocument/2006/relationships/slideMaster" Target="slideMasters/slideMaster6.xml"/><Relationship Id="rId144" Type="http://schemas.openxmlformats.org/officeDocument/2006/relationships/slide" Target="slides/slide134.xml"/><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139" Type="http://schemas.openxmlformats.org/officeDocument/2006/relationships/slide" Target="slides/slide129.xml"/><Relationship Id="rId138" Type="http://schemas.openxmlformats.org/officeDocument/2006/relationships/slide" Target="slides/slide128.xml"/><Relationship Id="rId137" Type="http://schemas.openxmlformats.org/officeDocument/2006/relationships/slide" Target="slides/slide127.xml"/><Relationship Id="rId132" Type="http://schemas.openxmlformats.org/officeDocument/2006/relationships/slide" Target="slides/slide122.xml"/><Relationship Id="rId131" Type="http://schemas.openxmlformats.org/officeDocument/2006/relationships/slide" Target="slides/slide121.xml"/><Relationship Id="rId130" Type="http://schemas.openxmlformats.org/officeDocument/2006/relationships/slide" Target="slides/slide120.xml"/><Relationship Id="rId136" Type="http://schemas.openxmlformats.org/officeDocument/2006/relationships/slide" Target="slides/slide126.xml"/><Relationship Id="rId135" Type="http://schemas.openxmlformats.org/officeDocument/2006/relationships/slide" Target="slides/slide125.xml"/><Relationship Id="rId134" Type="http://schemas.openxmlformats.org/officeDocument/2006/relationships/slide" Target="slides/slide124.xml"/><Relationship Id="rId133" Type="http://schemas.openxmlformats.org/officeDocument/2006/relationships/slide" Target="slides/slide123.xml"/><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65" Type="http://schemas.openxmlformats.org/officeDocument/2006/relationships/slide" Target="slides/slide55.xml"/><Relationship Id="rId68" Type="http://schemas.openxmlformats.org/officeDocument/2006/relationships/slide" Target="slides/slide58.xml"/><Relationship Id="rId67" Type="http://schemas.openxmlformats.org/officeDocument/2006/relationships/slide" Target="slides/slide57.xml"/><Relationship Id="rId60" Type="http://schemas.openxmlformats.org/officeDocument/2006/relationships/slide" Target="slides/slide50.xml"/><Relationship Id="rId69" Type="http://schemas.openxmlformats.org/officeDocument/2006/relationships/slide" Target="slides/slide5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161" Type="http://schemas.openxmlformats.org/officeDocument/2006/relationships/font" Target="fonts/OpenSans-boldItalic.fntdata"/><Relationship Id="rId54" Type="http://schemas.openxmlformats.org/officeDocument/2006/relationships/slide" Target="slides/slide44.xml"/><Relationship Id="rId160" Type="http://schemas.openxmlformats.org/officeDocument/2006/relationships/font" Target="fonts/OpenSans-italic.fntdata"/><Relationship Id="rId57" Type="http://schemas.openxmlformats.org/officeDocument/2006/relationships/slide" Target="slides/slide47.xml"/><Relationship Id="rId56" Type="http://schemas.openxmlformats.org/officeDocument/2006/relationships/slide" Target="slides/slide46.xml"/><Relationship Id="rId159" Type="http://schemas.openxmlformats.org/officeDocument/2006/relationships/font" Target="fonts/OpenSans-bold.fntdata"/><Relationship Id="rId59" Type="http://schemas.openxmlformats.org/officeDocument/2006/relationships/slide" Target="slides/slide49.xml"/><Relationship Id="rId154" Type="http://schemas.openxmlformats.org/officeDocument/2006/relationships/font" Target="fonts/RobotoLight-regular.fntdata"/><Relationship Id="rId58" Type="http://schemas.openxmlformats.org/officeDocument/2006/relationships/slide" Target="slides/slide48.xml"/><Relationship Id="rId153" Type="http://schemas.openxmlformats.org/officeDocument/2006/relationships/font" Target="fonts/HelveticaNeue-boldItalic.fntdata"/><Relationship Id="rId152" Type="http://schemas.openxmlformats.org/officeDocument/2006/relationships/font" Target="fonts/HelveticaNeue-italic.fntdata"/><Relationship Id="rId151" Type="http://schemas.openxmlformats.org/officeDocument/2006/relationships/font" Target="fonts/HelveticaNeue-bold.fntdata"/><Relationship Id="rId158" Type="http://schemas.openxmlformats.org/officeDocument/2006/relationships/font" Target="fonts/OpenSans-regular.fntdata"/><Relationship Id="rId157" Type="http://schemas.openxmlformats.org/officeDocument/2006/relationships/font" Target="fonts/RobotoLight-boldItalic.fntdata"/><Relationship Id="rId156" Type="http://schemas.openxmlformats.org/officeDocument/2006/relationships/font" Target="fonts/RobotoLight-italic.fntdata"/><Relationship Id="rId155" Type="http://schemas.openxmlformats.org/officeDocument/2006/relationships/font" Target="fonts/RobotoLigh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bRCW8W_jPIM" TargetMode="External"/><Relationship Id="rId3" Type="http://schemas.openxmlformats.org/officeDocument/2006/relationships/hyperlink" Target="http://news.distractify.com/fun/illustrator-draws-faces-lets-4-year-old-draw-bodies-ends-up-with-adorably-weird-art/?v=1" TargetMode="Externa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youtu.be/lkH88TTgt6A" TargetMode="Externa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youtu.be/QPbZy2wrTGk" TargetMode="External"/><Relationship Id="rId3" Type="http://schemas.openxmlformats.org/officeDocument/2006/relationships/hyperlink" Target="http://youtu.be/v1uyQZNg2vE" TargetMode="External"/><Relationship Id="rId4" Type="http://schemas.openxmlformats.org/officeDocument/2006/relationships/hyperlink" Target="http://youtu.be/yRrdeFh5-io" TargetMode="External"/><Relationship Id="rId5" Type="http://schemas.openxmlformats.org/officeDocument/2006/relationships/hyperlink" Target="https://www.youtube.com/watch?v=Z3AIdnzZUsE" TargetMode="External"/><Relationship Id="rId6" Type="http://schemas.openxmlformats.org/officeDocument/2006/relationships/hyperlink" Target="https://www.youtube.com/watch?v=3Q53ys8Yw9w" TargetMode="External"/><Relationship Id="rId7" Type="http://schemas.openxmlformats.org/officeDocument/2006/relationships/hyperlink" Target="https://www.youtube.com/watch?v=czuww9rp5f4" TargetMode="Externa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0uaquGZKx_0#t=15" TargetMode="Externa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a/google.com/forms/d/e/1FAIpQLSft-hndLcGdzM8v2GqUfWvbemIlLmO44qeJ9b__H8yD5Pf6Gg/viewform"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d5_h1VuwD6g"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1734ed7b7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734ed7b7a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b09ab0aed_0_15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b09ab0aed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b09ab0aed_0_59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b09ab0aed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Google Shape;1082;g2bfbbb5b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2bfbbb5b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a:solidFill>
                  <a:schemeClr val="accent2"/>
                </a:solidFill>
                <a:latin typeface="Roboto"/>
                <a:ea typeface="Roboto"/>
                <a:cs typeface="Roboto"/>
                <a:sym typeface="Roboto"/>
              </a:rPr>
              <a:t>Speaking points below: This course is brought to you by g2g!</a:t>
            </a:r>
            <a:endParaRPr b="1">
              <a:solidFill>
                <a:schemeClr val="accent2"/>
              </a:solidFill>
              <a:latin typeface="Roboto"/>
              <a:ea typeface="Roboto"/>
              <a:cs typeface="Roboto"/>
              <a:sym typeface="Roboto"/>
            </a:endParaRPr>
          </a:p>
          <a:p>
            <a:pPr indent="0" lvl="0" marL="0" rtl="0" algn="l">
              <a:lnSpc>
                <a:spcPct val="115000"/>
              </a:lnSpc>
              <a:spcBef>
                <a:spcPts val="0"/>
              </a:spcBef>
              <a:spcAft>
                <a:spcPts val="0"/>
              </a:spcAft>
              <a:buSzPts val="1100"/>
              <a:buNone/>
            </a:pPr>
            <a:r>
              <a:t/>
            </a:r>
            <a:endParaRPr b="1">
              <a:solidFill>
                <a:schemeClr val="accent2"/>
              </a:solidFill>
              <a:latin typeface="Roboto"/>
              <a:ea typeface="Roboto"/>
              <a:cs typeface="Roboto"/>
              <a:sym typeface="Roboto"/>
            </a:endParaRPr>
          </a:p>
          <a:p>
            <a:pPr indent="0" lvl="0" marL="0" rtl="0" algn="l">
              <a:lnSpc>
                <a:spcPct val="115000"/>
              </a:lnSpc>
              <a:spcBef>
                <a:spcPts val="0"/>
              </a:spcBef>
              <a:spcAft>
                <a:spcPts val="0"/>
              </a:spcAft>
              <a:buSzPts val="1100"/>
              <a:buNone/>
            </a:pPr>
            <a:r>
              <a:rPr b="1" lang="en">
                <a:solidFill>
                  <a:srgbClr val="009925"/>
                </a:solidFill>
                <a:latin typeface="Roboto"/>
                <a:ea typeface="Roboto"/>
                <a:cs typeface="Roboto"/>
                <a:sym typeface="Roboto"/>
              </a:rPr>
              <a:t>What:</a:t>
            </a:r>
            <a:endParaRPr b="1">
              <a:solidFill>
                <a:srgbClr val="009925"/>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a:solidFill>
                  <a:srgbClr val="009925"/>
                </a:solidFill>
                <a:latin typeface="Roboto"/>
                <a:ea typeface="Roboto"/>
                <a:cs typeface="Roboto"/>
                <a:sym typeface="Roboto"/>
              </a:rPr>
              <a:t>The g2g program enables Googlers to teach, share, and learn from each other. Most Grow courses you take are facilitated by g2g’ers. In fact, nearly 85% of all formal learning at Google happens through the g2g program! </a:t>
            </a:r>
            <a:endParaRPr>
              <a:solidFill>
                <a:srgbClr val="009925"/>
              </a:solidFill>
              <a:latin typeface="Roboto"/>
              <a:ea typeface="Roboto"/>
              <a:cs typeface="Roboto"/>
              <a:sym typeface="Roboto"/>
            </a:endParaRPr>
          </a:p>
          <a:p>
            <a:pPr indent="0" lvl="0" marL="0" rtl="0" algn="l">
              <a:lnSpc>
                <a:spcPct val="115000"/>
              </a:lnSpc>
              <a:spcBef>
                <a:spcPts val="0"/>
              </a:spcBef>
              <a:spcAft>
                <a:spcPts val="0"/>
              </a:spcAft>
              <a:buSzPts val="1100"/>
              <a:buNone/>
            </a:pPr>
            <a:r>
              <a:t/>
            </a:r>
            <a:endParaRPr b="1">
              <a:solidFill>
                <a:schemeClr val="accent2"/>
              </a:solidFill>
              <a:latin typeface="Roboto"/>
              <a:ea typeface="Roboto"/>
              <a:cs typeface="Roboto"/>
              <a:sym typeface="Roboto"/>
            </a:endParaRPr>
          </a:p>
          <a:p>
            <a:pPr indent="0" lvl="0" marL="0" rtl="0" algn="l">
              <a:lnSpc>
                <a:spcPct val="115000"/>
              </a:lnSpc>
              <a:spcBef>
                <a:spcPts val="0"/>
              </a:spcBef>
              <a:spcAft>
                <a:spcPts val="0"/>
              </a:spcAft>
              <a:buSzPts val="1100"/>
              <a:buNone/>
            </a:pPr>
            <a:r>
              <a:rPr b="1" lang="en">
                <a:solidFill>
                  <a:srgbClr val="3369E8"/>
                </a:solidFill>
                <a:latin typeface="Roboto"/>
                <a:ea typeface="Roboto"/>
                <a:cs typeface="Roboto"/>
                <a:sym typeface="Roboto"/>
              </a:rPr>
              <a:t>Who:</a:t>
            </a:r>
            <a:endParaRPr b="1">
              <a:solidFill>
                <a:srgbClr val="3369E8"/>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a:solidFill>
                  <a:srgbClr val="3369E8"/>
                </a:solidFill>
                <a:latin typeface="Roboto"/>
                <a:ea typeface="Roboto"/>
                <a:cs typeface="Roboto"/>
                <a:sym typeface="Roboto"/>
              </a:rPr>
              <a:t>A g2g’er is any Googler outside of PeopleDev who contributes to the learning of Googlers on a volunteer basis. This could be through facilitating courses, mentoring, or designing learning programs.</a:t>
            </a:r>
            <a:endParaRPr>
              <a:solidFill>
                <a:srgbClr val="3369E8"/>
              </a:solidFill>
              <a:latin typeface="Roboto"/>
              <a:ea typeface="Roboto"/>
              <a:cs typeface="Roboto"/>
              <a:sym typeface="Roboto"/>
            </a:endParaRPr>
          </a:p>
          <a:p>
            <a:pPr indent="0" lvl="0" marL="0" rtl="0" algn="l">
              <a:lnSpc>
                <a:spcPct val="115000"/>
              </a:lnSpc>
              <a:spcBef>
                <a:spcPts val="0"/>
              </a:spcBef>
              <a:spcAft>
                <a:spcPts val="0"/>
              </a:spcAft>
              <a:buSzPts val="1100"/>
              <a:buNone/>
            </a:pPr>
            <a:r>
              <a:t/>
            </a:r>
            <a:endParaRPr>
              <a:solidFill>
                <a:srgbClr val="4A86E8"/>
              </a:solidFill>
              <a:latin typeface="Roboto"/>
              <a:ea typeface="Roboto"/>
              <a:cs typeface="Roboto"/>
              <a:sym typeface="Roboto"/>
            </a:endParaRPr>
          </a:p>
          <a:p>
            <a:pPr indent="0" lvl="0" marL="0" rtl="0" algn="l">
              <a:lnSpc>
                <a:spcPct val="115000"/>
              </a:lnSpc>
              <a:spcBef>
                <a:spcPts val="0"/>
              </a:spcBef>
              <a:spcAft>
                <a:spcPts val="0"/>
              </a:spcAft>
              <a:buSzPts val="1100"/>
              <a:buNone/>
            </a:pPr>
            <a:r>
              <a:rPr b="1" lang="en">
                <a:solidFill>
                  <a:srgbClr val="EEB211"/>
                </a:solidFill>
                <a:latin typeface="Roboto"/>
                <a:ea typeface="Roboto"/>
                <a:cs typeface="Roboto"/>
                <a:sym typeface="Roboto"/>
              </a:rPr>
              <a:t>Why:</a:t>
            </a:r>
            <a:endParaRPr b="1">
              <a:solidFill>
                <a:srgbClr val="EEB211"/>
              </a:solidFill>
              <a:latin typeface="Roboto"/>
              <a:ea typeface="Roboto"/>
              <a:cs typeface="Roboto"/>
              <a:sym typeface="Roboto"/>
            </a:endParaRPr>
          </a:p>
          <a:p>
            <a:pPr indent="0" lvl="0" marL="0" rtl="0" algn="l">
              <a:lnSpc>
                <a:spcPct val="115000"/>
              </a:lnSpc>
              <a:spcBef>
                <a:spcPts val="0"/>
              </a:spcBef>
              <a:spcAft>
                <a:spcPts val="0"/>
              </a:spcAft>
              <a:buSzPts val="1100"/>
              <a:buNone/>
            </a:pPr>
            <a:r>
              <a:rPr i="1" lang="en">
                <a:solidFill>
                  <a:srgbClr val="EEB211"/>
                </a:solidFill>
                <a:latin typeface="Roboto"/>
                <a:ea typeface="Roboto"/>
                <a:cs typeface="Roboto"/>
                <a:sym typeface="Roboto"/>
              </a:rPr>
              <a:t>Facilitators: Please include why you personally became involved with g2g! </a:t>
            </a:r>
            <a:endParaRPr i="1">
              <a:solidFill>
                <a:srgbClr val="EEB211"/>
              </a:solidFill>
              <a:latin typeface="Roboto"/>
              <a:ea typeface="Roboto"/>
              <a:cs typeface="Roboto"/>
              <a:sym typeface="Roboto"/>
            </a:endParaRPr>
          </a:p>
          <a:p>
            <a:pPr indent="0" lvl="0" marL="0" rtl="0" algn="l">
              <a:lnSpc>
                <a:spcPct val="115000"/>
              </a:lnSpc>
              <a:spcBef>
                <a:spcPts val="0"/>
              </a:spcBef>
              <a:spcAft>
                <a:spcPts val="0"/>
              </a:spcAft>
              <a:buSzPts val="1100"/>
              <a:buNone/>
            </a:pPr>
            <a:r>
              <a:t/>
            </a:r>
            <a:endParaRPr b="1">
              <a:solidFill>
                <a:schemeClr val="accent2"/>
              </a:solidFill>
              <a:latin typeface="Roboto"/>
              <a:ea typeface="Roboto"/>
              <a:cs typeface="Roboto"/>
              <a:sym typeface="Roboto"/>
            </a:endParaRPr>
          </a:p>
          <a:p>
            <a:pPr indent="0" lvl="0" marL="0" rtl="0" algn="l">
              <a:lnSpc>
                <a:spcPct val="115000"/>
              </a:lnSpc>
              <a:spcBef>
                <a:spcPts val="0"/>
              </a:spcBef>
              <a:spcAft>
                <a:spcPts val="0"/>
              </a:spcAft>
              <a:buSzPts val="1100"/>
              <a:buNone/>
            </a:pPr>
            <a:r>
              <a:rPr b="1" lang="en">
                <a:solidFill>
                  <a:srgbClr val="D50F25"/>
                </a:solidFill>
                <a:latin typeface="Roboto"/>
                <a:ea typeface="Roboto"/>
                <a:cs typeface="Roboto"/>
                <a:sym typeface="Roboto"/>
              </a:rPr>
              <a:t>How:</a:t>
            </a:r>
            <a:endParaRPr b="1">
              <a:solidFill>
                <a:srgbClr val="D50F25"/>
              </a:solidFill>
              <a:latin typeface="Roboto"/>
              <a:ea typeface="Roboto"/>
              <a:cs typeface="Roboto"/>
              <a:sym typeface="Roboto"/>
            </a:endParaRPr>
          </a:p>
          <a:p>
            <a:pPr indent="-298450" lvl="0" marL="457200" rtl="0" algn="l">
              <a:lnSpc>
                <a:spcPct val="115000"/>
              </a:lnSpc>
              <a:spcBef>
                <a:spcPts val="0"/>
              </a:spcBef>
              <a:spcAft>
                <a:spcPts val="0"/>
              </a:spcAft>
              <a:buClr>
                <a:srgbClr val="D50F25"/>
              </a:buClr>
              <a:buSzPts val="1100"/>
              <a:buFont typeface="Roboto"/>
              <a:buChar char="●"/>
            </a:pPr>
            <a:r>
              <a:rPr lang="en">
                <a:solidFill>
                  <a:srgbClr val="D50F25"/>
                </a:solidFill>
                <a:latin typeface="Roboto"/>
                <a:ea typeface="Roboto"/>
                <a:cs typeface="Roboto"/>
                <a:sym typeface="Roboto"/>
              </a:rPr>
              <a:t>Get started teaching popular courses at go/LearntoTeach</a:t>
            </a:r>
            <a:endParaRPr>
              <a:solidFill>
                <a:srgbClr val="D50F25"/>
              </a:solidFill>
              <a:latin typeface="Roboto"/>
              <a:ea typeface="Roboto"/>
              <a:cs typeface="Roboto"/>
              <a:sym typeface="Roboto"/>
            </a:endParaRPr>
          </a:p>
          <a:p>
            <a:pPr indent="-298450" lvl="0" marL="457200" rtl="0" algn="l">
              <a:lnSpc>
                <a:spcPct val="115000"/>
              </a:lnSpc>
              <a:spcBef>
                <a:spcPts val="0"/>
              </a:spcBef>
              <a:spcAft>
                <a:spcPts val="0"/>
              </a:spcAft>
              <a:buClr>
                <a:srgbClr val="D50F25"/>
              </a:buClr>
              <a:buSzPts val="1100"/>
              <a:buFont typeface="Roboto"/>
              <a:buChar char="●"/>
            </a:pPr>
            <a:r>
              <a:rPr lang="en">
                <a:solidFill>
                  <a:srgbClr val="D50F25"/>
                </a:solidFill>
                <a:latin typeface="Roboto"/>
                <a:ea typeface="Roboto"/>
                <a:cs typeface="Roboto"/>
                <a:sym typeface="Roboto"/>
              </a:rPr>
              <a:t>If you already facilitate a course, make sure it is uploaded in Grow so you can get credit for your work and make the course easily accessible to other Googlers.  </a:t>
            </a:r>
            <a:endParaRPr>
              <a:solidFill>
                <a:srgbClr val="D50F25"/>
              </a:solidFill>
              <a:latin typeface="Roboto"/>
              <a:ea typeface="Roboto"/>
              <a:cs typeface="Roboto"/>
              <a:sym typeface="Roboto"/>
            </a:endParaRPr>
          </a:p>
          <a:p>
            <a:pPr indent="-298450" lvl="0" marL="457200" rtl="0" algn="l">
              <a:lnSpc>
                <a:spcPct val="115000"/>
              </a:lnSpc>
              <a:spcBef>
                <a:spcPts val="0"/>
              </a:spcBef>
              <a:spcAft>
                <a:spcPts val="0"/>
              </a:spcAft>
              <a:buClr>
                <a:srgbClr val="D50F25"/>
              </a:buClr>
              <a:buSzPts val="1100"/>
              <a:buFont typeface="Roboto"/>
              <a:buChar char="●"/>
            </a:pPr>
            <a:r>
              <a:rPr lang="en">
                <a:solidFill>
                  <a:srgbClr val="D50F25"/>
                </a:solidFill>
                <a:latin typeface="Roboto"/>
                <a:ea typeface="Roboto"/>
                <a:cs typeface="Roboto"/>
                <a:sym typeface="Roboto"/>
              </a:rPr>
              <a:t>Please follow us on G+ (go/g2g+) and stay up to date on everything g2g! You can get information on new courses and facilitation opportunities. </a:t>
            </a:r>
            <a:endParaRPr>
              <a:solidFill>
                <a:srgbClr val="D50F25"/>
              </a:solidFill>
              <a:latin typeface="Roboto"/>
              <a:ea typeface="Roboto"/>
              <a:cs typeface="Roboto"/>
              <a:sym typeface="Roboto"/>
            </a:endParaRPr>
          </a:p>
          <a:p>
            <a:pPr indent="-298450" lvl="0" marL="457200" rtl="0" algn="l">
              <a:lnSpc>
                <a:spcPct val="115000"/>
              </a:lnSpc>
              <a:spcBef>
                <a:spcPts val="0"/>
              </a:spcBef>
              <a:spcAft>
                <a:spcPts val="0"/>
              </a:spcAft>
              <a:buClr>
                <a:srgbClr val="D50F25"/>
              </a:buClr>
              <a:buSzPts val="1100"/>
              <a:buFont typeface="Roboto"/>
              <a:buChar char="●"/>
            </a:pPr>
            <a:r>
              <a:rPr lang="en">
                <a:solidFill>
                  <a:srgbClr val="D50F25"/>
                </a:solidFill>
                <a:latin typeface="Roboto"/>
                <a:ea typeface="Roboto"/>
                <a:cs typeface="Roboto"/>
                <a:sym typeface="Roboto"/>
              </a:rPr>
              <a:t>Head to go/g2g for more info, to start teaching PeopleDev courses or to go/TYOS to design your own content and “teach your own stuff”!  </a:t>
            </a:r>
            <a:endParaRPr>
              <a:solidFill>
                <a:srgbClr val="FF0000"/>
              </a:solidFill>
              <a:latin typeface="Roboto"/>
              <a:ea typeface="Roboto"/>
              <a:cs typeface="Roboto"/>
              <a:sym typeface="Roboto"/>
            </a:endParaRPr>
          </a:p>
          <a:p>
            <a:pPr indent="0" lvl="0" marL="0" rtl="0" algn="l">
              <a:lnSpc>
                <a:spcPct val="115000"/>
              </a:lnSpc>
              <a:spcBef>
                <a:spcPts val="0"/>
              </a:spcBef>
              <a:spcAft>
                <a:spcPts val="0"/>
              </a:spcAft>
              <a:buNone/>
            </a:pPr>
            <a:r>
              <a:t/>
            </a:r>
            <a:endParaRPr b="1"/>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6" name="Shape 1096"/>
        <p:cNvGrpSpPr/>
        <p:nvPr/>
      </p:nvGrpSpPr>
      <p:grpSpPr>
        <a:xfrm>
          <a:off x="0" y="0"/>
          <a:ext cx="0" cy="0"/>
          <a:chOff x="0" y="0"/>
          <a:chExt cx="0" cy="0"/>
        </a:xfrm>
      </p:grpSpPr>
      <p:sp>
        <p:nvSpPr>
          <p:cNvPr id="1097" name="Google Shape;1097;g2a385205c_09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2a385205c_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8" name="Shape 1128"/>
        <p:cNvGrpSpPr/>
        <p:nvPr/>
      </p:nvGrpSpPr>
      <p:grpSpPr>
        <a:xfrm>
          <a:off x="0" y="0"/>
          <a:ext cx="0" cy="0"/>
          <a:chOff x="0" y="0"/>
          <a:chExt cx="0" cy="0"/>
        </a:xfrm>
      </p:grpSpPr>
      <p:sp>
        <p:nvSpPr>
          <p:cNvPr id="1129" name="Google Shape;1129;g567f0965e_31_15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567f0965e_3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gb50891c75_2_3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b50891c75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Mikkel</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1" name="Shape 1141"/>
        <p:cNvGrpSpPr/>
        <p:nvPr/>
      </p:nvGrpSpPr>
      <p:grpSpPr>
        <a:xfrm>
          <a:off x="0" y="0"/>
          <a:ext cx="0" cy="0"/>
          <a:chOff x="0" y="0"/>
          <a:chExt cx="0" cy="0"/>
        </a:xfrm>
      </p:grpSpPr>
      <p:sp>
        <p:nvSpPr>
          <p:cNvPr id="1142" name="Google Shape;1142;g19019a3eb_136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19019a3eb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2"/>
              </a:rPr>
              <a:t>https://www.youtube.com/watch?v=bRCW8W_jPIM</a:t>
            </a:r>
            <a:endParaRPr sz="1200">
              <a:solidFill>
                <a:srgbClr val="666666"/>
              </a:solidFill>
            </a:endParaRPr>
          </a:p>
          <a:p>
            <a:pPr indent="0" lvl="0" marL="0" rtl="0" algn="l">
              <a:spcBef>
                <a:spcPts val="0"/>
              </a:spcBef>
              <a:spcAft>
                <a:spcPts val="0"/>
              </a:spcAft>
              <a:buNone/>
            </a:pPr>
            <a:r>
              <a:rPr lang="en" sz="1200">
                <a:solidFill>
                  <a:srgbClr val="666666"/>
                </a:solidFill>
              </a:rPr>
              <a:t>1:47</a:t>
            </a:r>
            <a:endParaRPr sz="1200">
              <a:solidFill>
                <a:srgbClr val="666666"/>
              </a:solidFill>
            </a:endParaRPr>
          </a:p>
          <a:p>
            <a:pPr indent="0" lvl="0" marL="0" rtl="0" algn="l">
              <a:spcBef>
                <a:spcPts val="0"/>
              </a:spcBef>
              <a:spcAft>
                <a:spcPts val="0"/>
              </a:spcAft>
              <a:buNone/>
            </a:pPr>
            <a:r>
              <a:t/>
            </a:r>
            <a:endParaRPr sz="1200">
              <a:solidFill>
                <a:srgbClr val="666666"/>
              </a:solidFill>
            </a:endParaRPr>
          </a:p>
          <a:p>
            <a:pPr indent="0" lvl="0" marL="0" rtl="0" algn="l">
              <a:spcBef>
                <a:spcPts val="0"/>
              </a:spcBef>
              <a:spcAft>
                <a:spcPts val="0"/>
              </a:spcAft>
              <a:buNone/>
            </a:pPr>
            <a:r>
              <a:rPr lang="en" sz="1200">
                <a:solidFill>
                  <a:srgbClr val="666666"/>
                </a:solidFill>
              </a:rPr>
              <a:t>Also good inspiration:</a:t>
            </a:r>
            <a:endParaRPr sz="1200">
              <a:solidFill>
                <a:srgbClr val="666666"/>
              </a:solidFill>
            </a:endParaRPr>
          </a:p>
          <a:p>
            <a:pPr indent="0" lvl="0" marL="0" rtl="0" algn="l">
              <a:spcBef>
                <a:spcPts val="0"/>
              </a:spcBef>
              <a:spcAft>
                <a:spcPts val="0"/>
              </a:spcAft>
              <a:buNone/>
            </a:pPr>
            <a:r>
              <a:rPr lang="en" sz="1200" u="sng">
                <a:solidFill>
                  <a:srgbClr val="0000FF"/>
                </a:solidFill>
                <a:hlinkClick r:id="rId3"/>
              </a:rPr>
              <a:t>http://news.distractify.com/fun/illustrator-draws-faces-lets-4-year-old-draw-bodies-ends-up-with-adorably-weird-art/?v=1</a:t>
            </a:r>
            <a:endParaRPr sz="1200">
              <a:solidFill>
                <a:srgbClr val="0000FF"/>
              </a:solidFill>
            </a:endParaRPr>
          </a:p>
          <a:p>
            <a:pPr indent="0" lvl="0" marL="0" rtl="0" algn="l">
              <a:spcBef>
                <a:spcPts val="0"/>
              </a:spcBef>
              <a:spcAft>
                <a:spcPts val="0"/>
              </a:spcAft>
              <a:buNone/>
            </a:pPr>
            <a:r>
              <a:t/>
            </a:r>
            <a:endParaRPr sz="1200">
              <a:solidFill>
                <a:srgbClr val="666666"/>
              </a:solidFill>
            </a:endParaRPr>
          </a:p>
          <a:p>
            <a:pPr indent="0" lvl="0" marL="0" rtl="0" algn="l">
              <a:spcBef>
                <a:spcPts val="0"/>
              </a:spcBef>
              <a:spcAft>
                <a:spcPts val="0"/>
              </a:spcAft>
              <a:buNone/>
            </a:pPr>
            <a:r>
              <a:t/>
            </a:r>
            <a:endParaRPr sz="1200">
              <a:solidFill>
                <a:srgbClr val="666666"/>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g567f0965e_13_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567f0965e_1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666666"/>
              </a:buClr>
              <a:buSzPts val="1000"/>
              <a:buFont typeface="Open Sans"/>
              <a:buChar char="●"/>
            </a:pPr>
            <a:r>
              <a:rPr lang="en" sz="1000">
                <a:solidFill>
                  <a:srgbClr val="666666"/>
                </a:solidFill>
                <a:latin typeface="Open Sans"/>
                <a:ea typeface="Open Sans"/>
                <a:cs typeface="Open Sans"/>
                <a:sym typeface="Open Sans"/>
              </a:rPr>
              <a:t>Glass Explorer program an example of this.</a:t>
            </a:r>
            <a:endParaRPr sz="1000">
              <a:solidFill>
                <a:srgbClr val="666666"/>
              </a:solidFill>
              <a:latin typeface="Open Sans"/>
              <a:ea typeface="Open Sans"/>
              <a:cs typeface="Open Sans"/>
              <a:sym typeface="Open Sans"/>
            </a:endParaRPr>
          </a:p>
          <a:p>
            <a:pPr indent="-292100" lvl="0" marL="457200" rtl="0" algn="l">
              <a:spcBef>
                <a:spcPts val="0"/>
              </a:spcBef>
              <a:spcAft>
                <a:spcPts val="0"/>
              </a:spcAft>
              <a:buClr>
                <a:srgbClr val="666666"/>
              </a:buClr>
              <a:buSzPts val="1000"/>
              <a:buFont typeface="Open Sans"/>
              <a:buChar char="●"/>
            </a:pPr>
            <a:r>
              <a:rPr lang="en" sz="1000">
                <a:solidFill>
                  <a:srgbClr val="666666"/>
                </a:solidFill>
                <a:latin typeface="Open Sans"/>
                <a:ea typeface="Open Sans"/>
                <a:cs typeface="Open Sans"/>
                <a:sym typeface="Open Sans"/>
              </a:rPr>
              <a:t>Wearable Intelligence are a certified Glassware partner in the US and have produced a bespoke app to help with operations, workflow and safety. Although not completely relevant has some cross over.   </a:t>
            </a:r>
            <a:endParaRPr sz="1000">
              <a:solidFill>
                <a:srgbClr val="666666"/>
              </a:solidFill>
              <a:latin typeface="Open Sans"/>
              <a:ea typeface="Open Sans"/>
              <a:cs typeface="Open Sans"/>
              <a:sym typeface="Open Sans"/>
            </a:endParaRPr>
          </a:p>
          <a:p>
            <a:pPr indent="-292100" lvl="0" marL="457200" rtl="0" algn="l">
              <a:spcBef>
                <a:spcPts val="0"/>
              </a:spcBef>
              <a:spcAft>
                <a:spcPts val="0"/>
              </a:spcAft>
              <a:buClr>
                <a:srgbClr val="666666"/>
              </a:buClr>
              <a:buSzPts val="1000"/>
              <a:buFont typeface="Open Sans"/>
              <a:buChar char="●"/>
            </a:pPr>
            <a:r>
              <a:rPr lang="en" sz="1000">
                <a:solidFill>
                  <a:srgbClr val="666666"/>
                </a:solidFill>
                <a:latin typeface="Open Sans"/>
                <a:ea typeface="Open Sans"/>
                <a:cs typeface="Open Sans"/>
                <a:sym typeface="Open Sans"/>
              </a:rPr>
              <a:t>Video link:</a:t>
            </a:r>
            <a:endParaRPr sz="1000">
              <a:solidFill>
                <a:srgbClr val="666666"/>
              </a:solidFill>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u="sng">
                <a:solidFill>
                  <a:schemeClr val="hlink"/>
                </a:solidFill>
                <a:latin typeface="Open Sans"/>
                <a:ea typeface="Open Sans"/>
                <a:cs typeface="Open Sans"/>
                <a:sym typeface="Open Sans"/>
                <a:hlinkClick r:id="rId2"/>
              </a:rPr>
              <a:t>http://youtu.be/lkH88TTgt6A</a:t>
            </a:r>
            <a:r>
              <a:rPr lang="en" sz="1000">
                <a:solidFill>
                  <a:srgbClr val="666666"/>
                </a:solidFill>
                <a:latin typeface="Open Sans"/>
                <a:ea typeface="Open Sans"/>
                <a:cs typeface="Open Sans"/>
                <a:sym typeface="Open Sans"/>
              </a:rPr>
              <a:t> (3:27)</a:t>
            </a:r>
            <a:endParaRPr sz="1000">
              <a:solidFill>
                <a:srgbClr val="666666"/>
              </a:solidFill>
              <a:latin typeface="Open Sans"/>
              <a:ea typeface="Open Sans"/>
              <a:cs typeface="Open Sans"/>
              <a:sym typeface="Open Sans"/>
            </a:endParaRPr>
          </a:p>
          <a:p>
            <a:pPr indent="0" lvl="0" marL="0" rtl="0" algn="l">
              <a:spcBef>
                <a:spcPts val="0"/>
              </a:spcBef>
              <a:spcAft>
                <a:spcPts val="0"/>
              </a:spcAft>
              <a:buNone/>
            </a:pPr>
            <a:r>
              <a:t/>
            </a:r>
            <a:endParaRPr sz="1200">
              <a:solidFill>
                <a:srgbClr val="666666"/>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3" name="Shape 1153"/>
        <p:cNvGrpSpPr/>
        <p:nvPr/>
      </p:nvGrpSpPr>
      <p:grpSpPr>
        <a:xfrm>
          <a:off x="0" y="0"/>
          <a:ext cx="0" cy="0"/>
          <a:chOff x="0" y="0"/>
          <a:chExt cx="0" cy="0"/>
        </a:xfrm>
      </p:grpSpPr>
      <p:sp>
        <p:nvSpPr>
          <p:cNvPr id="1154" name="Google Shape;1154;g567f0965e_41_2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567f0965e_4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Glass firefighter: </a:t>
            </a:r>
            <a:r>
              <a:rPr lang="en" sz="1000" u="sng">
                <a:solidFill>
                  <a:schemeClr val="hlink"/>
                </a:solidFill>
                <a:latin typeface="Open Sans"/>
                <a:ea typeface="Open Sans"/>
                <a:cs typeface="Open Sans"/>
                <a:sym typeface="Open Sans"/>
                <a:hlinkClick r:id="rId2"/>
              </a:rPr>
              <a:t>http://youtu.be/QPbZy2wrTGk</a:t>
            </a:r>
            <a:r>
              <a:rPr lang="en" sz="1000">
                <a:latin typeface="Open Sans"/>
                <a:ea typeface="Open Sans"/>
                <a:cs typeface="Open Sans"/>
                <a:sym typeface="Open Sans"/>
              </a:rPr>
              <a:t> (1:28)</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Glass - how it feels: </a:t>
            </a:r>
            <a:r>
              <a:rPr lang="en" sz="1000" u="sng">
                <a:solidFill>
                  <a:schemeClr val="hlink"/>
                </a:solidFill>
                <a:latin typeface="Open Sans"/>
                <a:ea typeface="Open Sans"/>
                <a:cs typeface="Open Sans"/>
                <a:sym typeface="Open Sans"/>
                <a:hlinkClick r:id="rId3"/>
              </a:rPr>
              <a:t>http://youtu.be/v1uyQZNg2vE</a:t>
            </a:r>
            <a:r>
              <a:rPr lang="en" sz="1000">
                <a:latin typeface="Open Sans"/>
                <a:ea typeface="Open Sans"/>
                <a:cs typeface="Open Sans"/>
                <a:sym typeface="Open Sans"/>
              </a:rPr>
              <a:t> (2:15)</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Glass </a:t>
            </a:r>
            <a:r>
              <a:rPr lang="en" sz="1000">
                <a:solidFill>
                  <a:schemeClr val="dk1"/>
                </a:solidFill>
                <a:latin typeface="Open Sans"/>
                <a:ea typeface="Open Sans"/>
                <a:cs typeface="Open Sans"/>
                <a:sym typeface="Open Sans"/>
              </a:rPr>
              <a:t>physics teacher - Explorer program</a:t>
            </a:r>
            <a:r>
              <a:rPr lang="en" sz="1000">
                <a:latin typeface="Open Sans"/>
                <a:ea typeface="Open Sans"/>
                <a:cs typeface="Open Sans"/>
                <a:sym typeface="Open Sans"/>
              </a:rPr>
              <a:t>: </a:t>
            </a:r>
            <a:r>
              <a:rPr lang="en" sz="1000" u="sng">
                <a:solidFill>
                  <a:schemeClr val="hlink"/>
                </a:solidFill>
                <a:latin typeface="Open Sans"/>
                <a:ea typeface="Open Sans"/>
                <a:cs typeface="Open Sans"/>
                <a:sym typeface="Open Sans"/>
                <a:hlinkClick r:id="rId4"/>
              </a:rPr>
              <a:t>http://youtu.be/yRrdeFh5-io</a:t>
            </a:r>
            <a:r>
              <a:rPr lang="en" sz="1000">
                <a:latin typeface="Open Sans"/>
                <a:ea typeface="Open Sans"/>
                <a:cs typeface="Open Sans"/>
                <a:sym typeface="Open Sans"/>
              </a:rPr>
              <a:t> (2:14)</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Glass London: </a:t>
            </a:r>
            <a:r>
              <a:rPr lang="en" sz="1000" u="sng">
                <a:solidFill>
                  <a:schemeClr val="hlink"/>
                </a:solidFill>
                <a:latin typeface="Open Sans"/>
                <a:ea typeface="Open Sans"/>
                <a:cs typeface="Open Sans"/>
                <a:sym typeface="Open Sans"/>
                <a:hlinkClick r:id="rId5"/>
              </a:rPr>
              <a:t>https://www.youtube.com/watch?v=Z3AIdnzZUsE</a:t>
            </a:r>
            <a:r>
              <a:rPr lang="en" sz="1000">
                <a:latin typeface="Open Sans"/>
                <a:ea typeface="Open Sans"/>
                <a:cs typeface="Open Sans"/>
                <a:sym typeface="Open Sans"/>
              </a:rPr>
              <a:t> (1:01)</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Agnes: </a:t>
            </a:r>
            <a:r>
              <a:rPr lang="en" sz="1000" u="sng">
                <a:solidFill>
                  <a:schemeClr val="hlink"/>
                </a:solidFill>
                <a:latin typeface="Open Sans"/>
                <a:ea typeface="Open Sans"/>
                <a:cs typeface="Open Sans"/>
                <a:sym typeface="Open Sans"/>
                <a:hlinkClick r:id="rId6"/>
              </a:rPr>
              <a:t>https://www.youtube.com/watch?v=3Q53ys8Yw9w</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(3:30)</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Other video:</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u="sng">
                <a:solidFill>
                  <a:schemeClr val="hlink"/>
                </a:solidFill>
                <a:latin typeface="Open Sans"/>
                <a:ea typeface="Open Sans"/>
                <a:cs typeface="Open Sans"/>
                <a:sym typeface="Open Sans"/>
                <a:hlinkClick r:id="rId7"/>
              </a:rPr>
              <a:t>https://www.youtube.com/watch?v=czuww9rp5f4</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1:12</a:t>
            </a:r>
            <a:endParaRPr sz="1000">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9" name="Shape 1159"/>
        <p:cNvGrpSpPr/>
        <p:nvPr/>
      </p:nvGrpSpPr>
      <p:grpSpPr>
        <a:xfrm>
          <a:off x="0" y="0"/>
          <a:ext cx="0" cy="0"/>
          <a:chOff x="0" y="0"/>
          <a:chExt cx="0" cy="0"/>
        </a:xfrm>
      </p:grpSpPr>
      <p:sp>
        <p:nvSpPr>
          <p:cNvPr id="1160" name="Google Shape;1160;gbddc71ff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bddc71f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Warmup activity</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Create a boardgame, in groups of 5-6</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Make sure users can play it --&gt; we will test it - ie. two groups swap and test one anothers’ games. Need to ensure two members of a team stays back to play/explain the game to the testers.</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(one added option: Create a 15 sec marketing video.)</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25mins</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Winning team receives: XXX</a:t>
            </a:r>
            <a:endParaRPr sz="1000">
              <a:latin typeface="Open Sans"/>
              <a:ea typeface="Open Sans"/>
              <a:cs typeface="Open Sans"/>
              <a:sym typeface="Open San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8" name="Shape 1168"/>
        <p:cNvGrpSpPr/>
        <p:nvPr/>
      </p:nvGrpSpPr>
      <p:grpSpPr>
        <a:xfrm>
          <a:off x="0" y="0"/>
          <a:ext cx="0" cy="0"/>
          <a:chOff x="0" y="0"/>
          <a:chExt cx="0" cy="0"/>
        </a:xfrm>
      </p:grpSpPr>
      <p:sp>
        <p:nvSpPr>
          <p:cNvPr id="1169" name="Google Shape;1169;gb09ab0aed_0_25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b09ab0aed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b09ab0aed_0_16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b09ab0aed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gfb81cadea_3_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fb81cadea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000">
                <a:solidFill>
                  <a:schemeClr val="dk1"/>
                </a:solidFill>
                <a:latin typeface="Open Sans"/>
                <a:ea typeface="Open Sans"/>
                <a:cs typeface="Open Sans"/>
                <a:sym typeface="Open Sans"/>
              </a:rPr>
              <a:t>One way to create an empathy map is to generate a User, Needs, Insights chart. This chart allows you to develop a deeper understanding of your users, in turn helping you to create an actionable point of view statement (POV) that works as the foundation for your brainstorming.</a:t>
            </a:r>
            <a:endParaRPr sz="1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SzPts val="1100"/>
              <a:buNone/>
            </a:pPr>
            <a:r>
              <a:t/>
            </a:r>
            <a:endParaRPr b="1" sz="1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SzPts val="1100"/>
              <a:buNone/>
            </a:pPr>
            <a:r>
              <a:rPr b="1" lang="en" sz="1000">
                <a:solidFill>
                  <a:schemeClr val="dk1"/>
                </a:solidFill>
                <a:latin typeface="Open Sans"/>
                <a:ea typeface="Open Sans"/>
                <a:cs typeface="Open Sans"/>
                <a:sym typeface="Open Sans"/>
              </a:rPr>
              <a:t>In your groups, take 10 minutes to generate a chart that allows you to synthesize your findings from our Empathy stage.</a:t>
            </a:r>
            <a:endParaRPr b="1" sz="1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SzPts val="1100"/>
              <a:buNone/>
            </a:pPr>
            <a:r>
              <a:t/>
            </a:r>
            <a:endParaRPr b="1" sz="1000">
              <a:solidFill>
                <a:schemeClr val="dk1"/>
              </a:solidFill>
              <a:latin typeface="Open Sans"/>
              <a:ea typeface="Open Sans"/>
              <a:cs typeface="Open Sans"/>
              <a:sym typeface="Open Sans"/>
            </a:endParaRPr>
          </a:p>
          <a:p>
            <a:pPr indent="-292100" lvl="0" marL="457200" rtl="0" algn="l">
              <a:lnSpc>
                <a:spcPct val="115000"/>
              </a:lnSpc>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Under </a:t>
            </a:r>
            <a:r>
              <a:rPr b="1" lang="en" sz="1000">
                <a:solidFill>
                  <a:schemeClr val="dk1"/>
                </a:solidFill>
                <a:latin typeface="Open Sans"/>
                <a:ea typeface="Open Sans"/>
                <a:cs typeface="Open Sans"/>
                <a:sym typeface="Open Sans"/>
              </a:rPr>
              <a:t>User</a:t>
            </a:r>
            <a:r>
              <a:rPr lang="en" sz="1000">
                <a:solidFill>
                  <a:schemeClr val="dk1"/>
                </a:solidFill>
                <a:latin typeface="Open Sans"/>
                <a:ea typeface="Open Sans"/>
                <a:cs typeface="Open Sans"/>
                <a:sym typeface="Open Sans"/>
              </a:rPr>
              <a:t>, list attributes of your user that seem relevant, such as "busy," "software engineer," "avid reader," etc. </a:t>
            </a:r>
            <a:endParaRPr sz="1000">
              <a:solidFill>
                <a:schemeClr val="dk1"/>
              </a:solidFill>
              <a:latin typeface="Open Sans"/>
              <a:ea typeface="Open Sans"/>
              <a:cs typeface="Open Sans"/>
              <a:sym typeface="Open Sans"/>
            </a:endParaRPr>
          </a:p>
          <a:p>
            <a:pPr indent="-292100" lvl="0" marL="457200" rtl="0" algn="l">
              <a:lnSpc>
                <a:spcPct val="115000"/>
              </a:lnSpc>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Under </a:t>
            </a:r>
            <a:r>
              <a:rPr b="1" lang="en" sz="1000">
                <a:solidFill>
                  <a:schemeClr val="dk1"/>
                </a:solidFill>
                <a:latin typeface="Open Sans"/>
                <a:ea typeface="Open Sans"/>
                <a:cs typeface="Open Sans"/>
                <a:sym typeface="Open Sans"/>
              </a:rPr>
              <a:t>Needs</a:t>
            </a:r>
            <a:r>
              <a:rPr lang="en" sz="1000">
                <a:solidFill>
                  <a:schemeClr val="dk1"/>
                </a:solidFill>
                <a:latin typeface="Open Sans"/>
                <a:ea typeface="Open Sans"/>
                <a:cs typeface="Open Sans"/>
                <a:sym typeface="Open Sans"/>
              </a:rPr>
              <a:t>, list the users' needs you heard or inferred, such as "better metrics," "having more energy," “easier ways to manage weight loss,” etc. </a:t>
            </a:r>
            <a:endParaRPr sz="1000">
              <a:solidFill>
                <a:schemeClr val="dk1"/>
              </a:solidFill>
              <a:latin typeface="Open Sans"/>
              <a:ea typeface="Open Sans"/>
              <a:cs typeface="Open Sans"/>
              <a:sym typeface="Open Sans"/>
            </a:endParaRPr>
          </a:p>
          <a:p>
            <a:pPr indent="-292100" lvl="0" marL="457200" rtl="0" algn="l">
              <a:lnSpc>
                <a:spcPct val="115000"/>
              </a:lnSpc>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Under </a:t>
            </a:r>
            <a:r>
              <a:rPr b="1" lang="en" sz="1000">
                <a:solidFill>
                  <a:schemeClr val="dk1"/>
                </a:solidFill>
                <a:latin typeface="Open Sans"/>
                <a:ea typeface="Open Sans"/>
                <a:cs typeface="Open Sans"/>
                <a:sym typeface="Open Sans"/>
              </a:rPr>
              <a:t>Insights</a:t>
            </a:r>
            <a:r>
              <a:rPr lang="en" sz="1000">
                <a:solidFill>
                  <a:schemeClr val="dk1"/>
                </a:solidFill>
                <a:latin typeface="Open Sans"/>
                <a:ea typeface="Open Sans"/>
                <a:cs typeface="Open Sans"/>
                <a:sym typeface="Open Sans"/>
              </a:rPr>
              <a:t>, list some of the things you heard and inferred from observing/understanding the user during the interview (trying to infer the true reasons / drivers for their needs). </a:t>
            </a:r>
            <a:endParaRPr b="1" sz="1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SzPts val="1100"/>
              <a:buNone/>
            </a:pPr>
            <a:r>
              <a:t/>
            </a:r>
            <a:endParaRPr b="1" sz="1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SzPts val="1100"/>
              <a:buNone/>
            </a:pPr>
            <a:r>
              <a:rPr lang="en" sz="1000">
                <a:solidFill>
                  <a:schemeClr val="dk1"/>
                </a:solidFill>
                <a:latin typeface="Open Sans"/>
                <a:ea typeface="Open Sans"/>
                <a:cs typeface="Open Sans"/>
                <a:sym typeface="Open Sans"/>
              </a:rPr>
              <a:t>Get on your feet; crowd around the whiteboard; and complete the map as a team!</a:t>
            </a:r>
            <a:endParaRPr sz="1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SzPts val="1100"/>
              <a:buNone/>
            </a:pPr>
            <a:r>
              <a:t/>
            </a:r>
            <a:endParaRPr sz="1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SzPts val="1100"/>
              <a:buNone/>
            </a:pPr>
            <a:r>
              <a:rPr lang="en" sz="1000">
                <a:solidFill>
                  <a:srgbClr val="FF0000"/>
                </a:solidFill>
                <a:latin typeface="Open Sans"/>
                <a:ea typeface="Open Sans"/>
                <a:cs typeface="Open Sans"/>
                <a:sym typeface="Open Sans"/>
              </a:rPr>
              <a:t>Note: You can use this version of empathy mapping, or you can use the “Facts &amp; Inferences” chart found in the appendix.</a:t>
            </a:r>
            <a:endParaRPr sz="1000">
              <a:solidFill>
                <a:srgbClr val="222222"/>
              </a:solidFill>
              <a:highlight>
                <a:srgbClr val="FFFFFF"/>
              </a:highlight>
              <a:latin typeface="Open Sans"/>
              <a:ea typeface="Open Sans"/>
              <a:cs typeface="Open Sans"/>
              <a:sym typeface="Open San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6" name="Shape 1196"/>
        <p:cNvGrpSpPr/>
        <p:nvPr/>
      </p:nvGrpSpPr>
      <p:grpSpPr>
        <a:xfrm>
          <a:off x="0" y="0"/>
          <a:ext cx="0" cy="0"/>
          <a:chOff x="0" y="0"/>
          <a:chExt cx="0" cy="0"/>
        </a:xfrm>
      </p:grpSpPr>
      <p:sp>
        <p:nvSpPr>
          <p:cNvPr id="1197" name="Google Shape;1197;gb09ab0aed_0_6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b09ab0aed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Google Shape;1208;g567f0965e_31_14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567f0965e_3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https://www.youtube.com/watch?v=0uaquGZKx_0#t=15</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3" name="Shape 1213"/>
        <p:cNvGrpSpPr/>
        <p:nvPr/>
      </p:nvGrpSpPr>
      <p:grpSpPr>
        <a:xfrm>
          <a:off x="0" y="0"/>
          <a:ext cx="0" cy="0"/>
          <a:chOff x="0" y="0"/>
          <a:chExt cx="0" cy="0"/>
        </a:xfrm>
      </p:grpSpPr>
      <p:sp>
        <p:nvSpPr>
          <p:cNvPr id="1214" name="Google Shape;1214;g31e5cc0fb_0_5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31e5cc0f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518e13534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518e135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5" name="Shape 1225"/>
        <p:cNvGrpSpPr/>
        <p:nvPr/>
      </p:nvGrpSpPr>
      <p:grpSpPr>
        <a:xfrm>
          <a:off x="0" y="0"/>
          <a:ext cx="0" cy="0"/>
          <a:chOff x="0" y="0"/>
          <a:chExt cx="0" cy="0"/>
        </a:xfrm>
      </p:grpSpPr>
      <p:sp>
        <p:nvSpPr>
          <p:cNvPr id="1226" name="Google Shape;1226;g518e13534_0_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518e135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2" name="Shape 1232"/>
        <p:cNvGrpSpPr/>
        <p:nvPr/>
      </p:nvGrpSpPr>
      <p:grpSpPr>
        <a:xfrm>
          <a:off x="0" y="0"/>
          <a:ext cx="0" cy="0"/>
          <a:chOff x="0" y="0"/>
          <a:chExt cx="0" cy="0"/>
        </a:xfrm>
      </p:grpSpPr>
      <p:sp>
        <p:nvSpPr>
          <p:cNvPr id="1233" name="Google Shape;1233;g518e13534_0_1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518e1353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9" name="Shape 1239"/>
        <p:cNvGrpSpPr/>
        <p:nvPr/>
      </p:nvGrpSpPr>
      <p:grpSpPr>
        <a:xfrm>
          <a:off x="0" y="0"/>
          <a:ext cx="0" cy="0"/>
          <a:chOff x="0" y="0"/>
          <a:chExt cx="0" cy="0"/>
        </a:xfrm>
      </p:grpSpPr>
      <p:sp>
        <p:nvSpPr>
          <p:cNvPr id="1240" name="Google Shape;1240;g518e13534_0_2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518e1353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6" name="Shape 1246"/>
        <p:cNvGrpSpPr/>
        <p:nvPr/>
      </p:nvGrpSpPr>
      <p:grpSpPr>
        <a:xfrm>
          <a:off x="0" y="0"/>
          <a:ext cx="0" cy="0"/>
          <a:chOff x="0" y="0"/>
          <a:chExt cx="0" cy="0"/>
        </a:xfrm>
      </p:grpSpPr>
      <p:sp>
        <p:nvSpPr>
          <p:cNvPr id="1247" name="Google Shape;1247;g518e13534_0_3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518e1353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Google Shape;1257;g518e39478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518e394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567f0965e_13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67f0965e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3" name="Shape 1263"/>
        <p:cNvGrpSpPr/>
        <p:nvPr/>
      </p:nvGrpSpPr>
      <p:grpSpPr>
        <a:xfrm>
          <a:off x="0" y="0"/>
          <a:ext cx="0" cy="0"/>
          <a:chOff x="0" y="0"/>
          <a:chExt cx="0" cy="0"/>
        </a:xfrm>
      </p:grpSpPr>
      <p:sp>
        <p:nvSpPr>
          <p:cNvPr id="1264" name="Google Shape;1264;g31e5cc0fb_0_2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31e5cc0f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0" name="Shape 1270"/>
        <p:cNvGrpSpPr/>
        <p:nvPr/>
      </p:nvGrpSpPr>
      <p:grpSpPr>
        <a:xfrm>
          <a:off x="0" y="0"/>
          <a:ext cx="0" cy="0"/>
          <a:chOff x="0" y="0"/>
          <a:chExt cx="0" cy="0"/>
        </a:xfrm>
      </p:grpSpPr>
      <p:sp>
        <p:nvSpPr>
          <p:cNvPr id="1271" name="Google Shape;1271;g31e5cc0fb_0_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31e5cc0f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7" name="Shape 1277"/>
        <p:cNvGrpSpPr/>
        <p:nvPr/>
      </p:nvGrpSpPr>
      <p:grpSpPr>
        <a:xfrm>
          <a:off x="0" y="0"/>
          <a:ext cx="0" cy="0"/>
          <a:chOff x="0" y="0"/>
          <a:chExt cx="0" cy="0"/>
        </a:xfrm>
      </p:grpSpPr>
      <p:sp>
        <p:nvSpPr>
          <p:cNvPr id="1278" name="Google Shape;1278;g31e5cc0fb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31e5cc0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5" name="Shape 1285"/>
        <p:cNvGrpSpPr/>
        <p:nvPr/>
      </p:nvGrpSpPr>
      <p:grpSpPr>
        <a:xfrm>
          <a:off x="0" y="0"/>
          <a:ext cx="0" cy="0"/>
          <a:chOff x="0" y="0"/>
          <a:chExt cx="0" cy="0"/>
        </a:xfrm>
      </p:grpSpPr>
      <p:sp>
        <p:nvSpPr>
          <p:cNvPr id="1286" name="Google Shape;1286;g31e5cc0fb_0_2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31e5cc0f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3" name="Shape 1293"/>
        <p:cNvGrpSpPr/>
        <p:nvPr/>
      </p:nvGrpSpPr>
      <p:grpSpPr>
        <a:xfrm>
          <a:off x="0" y="0"/>
          <a:ext cx="0" cy="0"/>
          <a:chOff x="0" y="0"/>
          <a:chExt cx="0" cy="0"/>
        </a:xfrm>
      </p:grpSpPr>
      <p:sp>
        <p:nvSpPr>
          <p:cNvPr id="1294" name="Google Shape;1294;g31e5cc0fb_0_3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31e5cc0f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1" name="Shape 1301"/>
        <p:cNvGrpSpPr/>
        <p:nvPr/>
      </p:nvGrpSpPr>
      <p:grpSpPr>
        <a:xfrm>
          <a:off x="0" y="0"/>
          <a:ext cx="0" cy="0"/>
          <a:chOff x="0" y="0"/>
          <a:chExt cx="0" cy="0"/>
        </a:xfrm>
      </p:grpSpPr>
      <p:sp>
        <p:nvSpPr>
          <p:cNvPr id="1302" name="Google Shape;1302;g518e39478_0_1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518e3947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2" name="Shape 1312"/>
        <p:cNvGrpSpPr/>
        <p:nvPr/>
      </p:nvGrpSpPr>
      <p:grpSpPr>
        <a:xfrm>
          <a:off x="0" y="0"/>
          <a:ext cx="0" cy="0"/>
          <a:chOff x="0" y="0"/>
          <a:chExt cx="0" cy="0"/>
        </a:xfrm>
      </p:grpSpPr>
      <p:sp>
        <p:nvSpPr>
          <p:cNvPr id="1313" name="Google Shape;1313;g31e5cc0fb_0_4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31e5cc0f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1" name="Shape 1321"/>
        <p:cNvGrpSpPr/>
        <p:nvPr/>
      </p:nvGrpSpPr>
      <p:grpSpPr>
        <a:xfrm>
          <a:off x="0" y="0"/>
          <a:ext cx="0" cy="0"/>
          <a:chOff x="0" y="0"/>
          <a:chExt cx="0" cy="0"/>
        </a:xfrm>
      </p:grpSpPr>
      <p:sp>
        <p:nvSpPr>
          <p:cNvPr id="1322" name="Google Shape;1322;g31e5cc0fb_0_5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31e5cc0f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9" name="Shape 1329"/>
        <p:cNvGrpSpPr/>
        <p:nvPr/>
      </p:nvGrpSpPr>
      <p:grpSpPr>
        <a:xfrm>
          <a:off x="0" y="0"/>
          <a:ext cx="0" cy="0"/>
          <a:chOff x="0" y="0"/>
          <a:chExt cx="0" cy="0"/>
        </a:xfrm>
      </p:grpSpPr>
      <p:sp>
        <p:nvSpPr>
          <p:cNvPr id="1330" name="Google Shape;1330;g10b1caf11b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10b1caf11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6" name="Shape 1336"/>
        <p:cNvGrpSpPr/>
        <p:nvPr/>
      </p:nvGrpSpPr>
      <p:grpSpPr>
        <a:xfrm>
          <a:off x="0" y="0"/>
          <a:ext cx="0" cy="0"/>
          <a:chOff x="0" y="0"/>
          <a:chExt cx="0" cy="0"/>
        </a:xfrm>
      </p:grpSpPr>
      <p:sp>
        <p:nvSpPr>
          <p:cNvPr id="1337" name="Google Shape;1337;g10b1caf11b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10b1caf11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b09ab0aed_0_1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b09ab0aed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3" name="Shape 1343"/>
        <p:cNvGrpSpPr/>
        <p:nvPr/>
      </p:nvGrpSpPr>
      <p:grpSpPr>
        <a:xfrm>
          <a:off x="0" y="0"/>
          <a:ext cx="0" cy="0"/>
          <a:chOff x="0" y="0"/>
          <a:chExt cx="0" cy="0"/>
        </a:xfrm>
      </p:grpSpPr>
      <p:sp>
        <p:nvSpPr>
          <p:cNvPr id="1344" name="Google Shape;1344;g10b1caf11b_0_4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10b1caf11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1" name="Shape 1351"/>
        <p:cNvGrpSpPr/>
        <p:nvPr/>
      </p:nvGrpSpPr>
      <p:grpSpPr>
        <a:xfrm>
          <a:off x="0" y="0"/>
          <a:ext cx="0" cy="0"/>
          <a:chOff x="0" y="0"/>
          <a:chExt cx="0" cy="0"/>
        </a:xfrm>
      </p:grpSpPr>
      <p:sp>
        <p:nvSpPr>
          <p:cNvPr id="1352" name="Google Shape;1352;g10b1caf11b_0_4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10b1caf11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9" name="Shape 1359"/>
        <p:cNvGrpSpPr/>
        <p:nvPr/>
      </p:nvGrpSpPr>
      <p:grpSpPr>
        <a:xfrm>
          <a:off x="0" y="0"/>
          <a:ext cx="0" cy="0"/>
          <a:chOff x="0" y="0"/>
          <a:chExt cx="0" cy="0"/>
        </a:xfrm>
      </p:grpSpPr>
      <p:sp>
        <p:nvSpPr>
          <p:cNvPr id="1360" name="Google Shape;1360;g10b1caf11b_0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10b1caf11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6" name="Shape 1366"/>
        <p:cNvGrpSpPr/>
        <p:nvPr/>
      </p:nvGrpSpPr>
      <p:grpSpPr>
        <a:xfrm>
          <a:off x="0" y="0"/>
          <a:ext cx="0" cy="0"/>
          <a:chOff x="0" y="0"/>
          <a:chExt cx="0" cy="0"/>
        </a:xfrm>
      </p:grpSpPr>
      <p:sp>
        <p:nvSpPr>
          <p:cNvPr id="1367" name="Google Shape;1367;g10b1caf11b_0_1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10b1caf11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4" name="Shape 1374"/>
        <p:cNvGrpSpPr/>
        <p:nvPr/>
      </p:nvGrpSpPr>
      <p:grpSpPr>
        <a:xfrm>
          <a:off x="0" y="0"/>
          <a:ext cx="0" cy="0"/>
          <a:chOff x="0" y="0"/>
          <a:chExt cx="0" cy="0"/>
        </a:xfrm>
      </p:grpSpPr>
      <p:sp>
        <p:nvSpPr>
          <p:cNvPr id="1375" name="Google Shape;1375;g10b1caf11b_0_2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10b1caf11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567f0965e_13_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378" name="Google Shape;378;g567f0965e_13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567f0965e_13_3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Open Sans"/>
              <a:ea typeface="Open Sans"/>
              <a:cs typeface="Open Sans"/>
              <a:sym typeface="Open Sans"/>
            </a:endParaRPr>
          </a:p>
        </p:txBody>
      </p:sp>
      <p:sp>
        <p:nvSpPr>
          <p:cNvPr id="383" name="Google Shape;383;g567f0965e_13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106fca4aa5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06fca4a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222222"/>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bc94fdf29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bc94fdf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Open Sans"/>
                <a:ea typeface="Open Sans"/>
                <a:cs typeface="Open Sans"/>
                <a:sym typeface="Open Sans"/>
              </a:rPr>
              <a:t>DOUG DIETZ - PRINCIPAL DESIGNER, GE HEALTHCARE</a:t>
            </a:r>
            <a:endParaRPr sz="1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000">
                <a:latin typeface="Open Sans"/>
                <a:ea typeface="Open Sans"/>
                <a:cs typeface="Open Sans"/>
                <a:sym typeface="Open Sans"/>
              </a:rPr>
              <a:t>Doug had been designing MRI and CT machines for more than 20 years at GE when he came to the d.school’s executive education program. He returned home and immediately decided to dig into the user experience of the cutting-edge technology he designed. Beyond how it looked and functioned, how was the experience for patients? Immediately he found an extreme need: Children–frequently terrified by the idea of lying still and alone in the midst of huge, noisy equipment–often needed to be sedated to get through a scan, adding unnecessary risk, fear and creating a generally awful experience. Without an official budget or staff, Doug put together a team of people who cared deeply about the issue — staff from a local children’s museum, kids, doctors and hospital workers whose job it is to help families get through a scan.</a:t>
            </a:r>
            <a:endParaRPr sz="1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000">
                <a:latin typeface="Open Sans"/>
                <a:ea typeface="Open Sans"/>
                <a:cs typeface="Open Sans"/>
                <a:sym typeface="Open Sans"/>
              </a:rPr>
              <a:t>The result? With some paint, scents, lights and a little imagination, the scan rooms were turned into adventures: in one room, the room is an ocean and the scanner is a submarine, in another the scanner becomes a tent in a camping experience. The “adventure series” scanners have been hugely popular with kids, and the hospitals and doctors who are GE’s customers. Doug now trains other GE employees–both in the medical division and beyond–to use design thinking and innovation methods in their teams.</a:t>
            </a:r>
            <a:endParaRPr sz="1000">
              <a:latin typeface="Open Sans"/>
              <a:ea typeface="Open Sans"/>
              <a:cs typeface="Open Sans"/>
              <a:sym typeface="Open Sans"/>
            </a:endParaRPr>
          </a:p>
          <a:p>
            <a:pPr indent="0" lvl="0" marL="0" rtl="0" algn="l">
              <a:spcBef>
                <a:spcPts val="0"/>
              </a:spcBef>
              <a:spcAft>
                <a:spcPts val="0"/>
              </a:spcAft>
              <a:buNone/>
            </a:pPr>
            <a:r>
              <a:t/>
            </a:r>
            <a:endParaRPr sz="1000">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bc94fdf29_0_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bc94fdf2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666666"/>
                </a:solidFill>
                <a:latin typeface="Open Sans"/>
                <a:ea typeface="Open Sans"/>
                <a:cs typeface="Open Sans"/>
                <a:sym typeface="Open Sans"/>
              </a:rPr>
              <a:t>The solution</a:t>
            </a:r>
            <a:endParaRPr sz="1000">
              <a:solidFill>
                <a:srgbClr val="666666"/>
              </a:solidFill>
              <a:latin typeface="Open Sans"/>
              <a:ea typeface="Open Sans"/>
              <a:cs typeface="Open Sans"/>
              <a:sym typeface="Open Sans"/>
            </a:endParaRPr>
          </a:p>
          <a:p>
            <a:pPr indent="0" lvl="0" marL="0" rtl="0" algn="l">
              <a:spcBef>
                <a:spcPts val="0"/>
              </a:spcBef>
              <a:spcAft>
                <a:spcPts val="0"/>
              </a:spcAft>
              <a:buNone/>
            </a:pPr>
            <a:r>
              <a:t/>
            </a:r>
            <a:endParaRPr sz="1000">
              <a:latin typeface="Open Sans"/>
              <a:ea typeface="Open Sans"/>
              <a:cs typeface="Open Sans"/>
              <a:sym typeface="Open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05af428c2_0_3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05af428c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666666"/>
                </a:solidFill>
                <a:latin typeface="Open Sans"/>
                <a:ea typeface="Open Sans"/>
                <a:cs typeface="Open Sans"/>
                <a:sym typeface="Open Sans"/>
              </a:rPr>
              <a:t>The solution</a:t>
            </a:r>
            <a:endParaRPr sz="1000">
              <a:solidFill>
                <a:srgbClr val="666666"/>
              </a:solidFill>
              <a:latin typeface="Open Sans"/>
              <a:ea typeface="Open Sans"/>
              <a:cs typeface="Open Sans"/>
              <a:sym typeface="Open Sans"/>
            </a:endParaRPr>
          </a:p>
          <a:p>
            <a:pPr indent="0" lvl="0" marL="0" rtl="0" algn="l">
              <a:spcBef>
                <a:spcPts val="0"/>
              </a:spcBef>
              <a:spcAft>
                <a:spcPts val="0"/>
              </a:spcAft>
              <a:buNone/>
            </a:pPr>
            <a:r>
              <a:rPr lang="en" sz="1000">
                <a:latin typeface="Open Sans"/>
                <a:ea typeface="Open Sans"/>
                <a:cs typeface="Open Sans"/>
                <a:sym typeface="Open Sans"/>
              </a:rPr>
              <a:t>This is the screenshots from </a:t>
            </a:r>
            <a:r>
              <a:rPr lang="en" sz="1000">
                <a:solidFill>
                  <a:schemeClr val="dk1"/>
                </a:solidFill>
                <a:latin typeface="Open Sans"/>
                <a:ea typeface="Open Sans"/>
                <a:cs typeface="Open Sans"/>
                <a:sym typeface="Open Sans"/>
              </a:rPr>
              <a:t>DOUG DIETZ’s TEDx talk. The result? Phenomenal.</a:t>
            </a:r>
            <a:endParaRPr sz="1000">
              <a:solidFill>
                <a:schemeClr val="dk1"/>
              </a:solidFill>
              <a:latin typeface="Open Sans"/>
              <a:ea typeface="Open Sans"/>
              <a:cs typeface="Open Sans"/>
              <a:sym typeface="Open Sans"/>
            </a:endParaRPr>
          </a:p>
          <a:p>
            <a:pPr indent="0" lvl="0" marL="0" rtl="0" algn="l">
              <a:spcBef>
                <a:spcPts val="0"/>
              </a:spcBef>
              <a:spcAft>
                <a:spcPts val="0"/>
              </a:spcAft>
              <a:buNone/>
            </a:pPr>
            <a:r>
              <a:rPr lang="en" sz="1000">
                <a:solidFill>
                  <a:schemeClr val="dk1"/>
                </a:solidFill>
                <a:latin typeface="Open Sans"/>
                <a:ea typeface="Open Sans"/>
                <a:cs typeface="Open Sans"/>
                <a:sym typeface="Open Sans"/>
              </a:rPr>
              <a:t>80% kids needed to be sedated before this solution was put in place, after this solution has been in place for 2 years? Only 2 kids needed to be sedated. 0.0 something %</a:t>
            </a:r>
            <a:endParaRPr sz="1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rPr>
              <a:t>[ 40 mins mark ]</a:t>
            </a:r>
            <a:endParaRPr sz="1000">
              <a:solidFill>
                <a:schemeClr val="dk1"/>
              </a:solidFill>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05af428c2_0_2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05af428c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5 mins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505af428c2_0_5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505af428c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505af428c2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05af428c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6fc9697c8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6fc9697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6fc9697c8_0_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6fc9697c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 mins - 3 mins each</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6fc9697c8_0_1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6fc9697c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6fc9697c8_0_1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6fc9697c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 mins - 3 mins each</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6fc9697c8_0_2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6fc9697c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6 mins - 3 mins each</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66fc2d649_0_2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66fc2d64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[ 1hr 20mins mark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2b674ae5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b674ae5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all of these research types have in common? They look to understand user feelings, motivations, needs, etc.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Techniques we use include: Research current solutions, interview experts, questionnaires, search sites, observe users, collect sketches, photos, videos, and artifacts to analyze and synthesize users needs.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6526b726f_0_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6526b726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This is one of the ways that empathy shows up in d.thinking</a:t>
            </a:r>
            <a:endParaRPr sz="1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67f0965e_7_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Ask participants:</a:t>
            </a:r>
            <a:endParaRPr i="1" sz="1000">
              <a:solidFill>
                <a:schemeClr val="dk1"/>
              </a:solidFill>
              <a:latin typeface="Roboto"/>
              <a:ea typeface="Roboto"/>
              <a:cs typeface="Roboto"/>
              <a:sym typeface="Roboto"/>
            </a:endParaRPr>
          </a:p>
          <a:p>
            <a:pPr indent="-292100" lvl="0" marL="457200" rtl="0" algn="l">
              <a:lnSpc>
                <a:spcPct val="115000"/>
              </a:lnSpc>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Where or when are you most innovative? Where do you get your best ideas? </a:t>
            </a:r>
            <a:endParaRPr sz="1000">
              <a:solidFill>
                <a:schemeClr val="dk1"/>
              </a:solidFill>
              <a:latin typeface="Roboto"/>
              <a:ea typeface="Roboto"/>
              <a:cs typeface="Roboto"/>
              <a:sym typeface="Roboto"/>
            </a:endParaRPr>
          </a:p>
          <a:p>
            <a:pPr indent="-292100" lvl="1" marL="914400" rtl="0" algn="l">
              <a:lnSpc>
                <a:spcPct val="115000"/>
              </a:lnSpc>
              <a:spcBef>
                <a:spcPts val="0"/>
              </a:spcBef>
              <a:spcAft>
                <a:spcPts val="0"/>
              </a:spcAft>
              <a:buClr>
                <a:schemeClr val="dk1"/>
              </a:buClr>
              <a:buSzPts val="1000"/>
              <a:buFont typeface="Roboto"/>
              <a:buChar char="○"/>
            </a:pPr>
            <a:r>
              <a:rPr i="1" lang="en" sz="1000">
                <a:solidFill>
                  <a:schemeClr val="dk1"/>
                </a:solidFill>
                <a:latin typeface="Roboto"/>
                <a:ea typeface="Roboto"/>
                <a:cs typeface="Roboto"/>
                <a:sym typeface="Roboto"/>
              </a:rPr>
              <a:t>IMPORTANT: ASK PARTICIPANTS to share their answers and YOU (as the facilitator) log their answers at </a:t>
            </a:r>
            <a:r>
              <a:rPr b="1" i="1" lang="en" sz="1000" u="sng">
                <a:solidFill>
                  <a:srgbClr val="1155CC"/>
                </a:solidFill>
                <a:latin typeface="Roboto"/>
                <a:ea typeface="Roboto"/>
                <a:cs typeface="Roboto"/>
                <a:sym typeface="Roboto"/>
                <a:hlinkClick r:id="rId2"/>
              </a:rPr>
              <a:t>go/yourbestideas</a:t>
            </a:r>
            <a:r>
              <a:rPr b="1" i="1" lang="en" sz="1000">
                <a:solidFill>
                  <a:schemeClr val="dk1"/>
                </a:solidFill>
                <a:latin typeface="Roboto"/>
                <a:ea typeface="Roboto"/>
                <a:cs typeface="Roboto"/>
                <a:sym typeface="Roboto"/>
              </a:rPr>
              <a:t> (fill out the form as they shout out the answers).</a:t>
            </a:r>
            <a:endParaRPr/>
          </a:p>
        </p:txBody>
      </p:sp>
      <p:sp>
        <p:nvSpPr>
          <p:cNvPr id="281" name="Google Shape;281;g567f0965e_7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6526b726f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6526b726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pen Sans"/>
                <a:ea typeface="Open Sans"/>
                <a:cs typeface="Open Sans"/>
                <a:sym typeface="Open Sans"/>
              </a:rPr>
              <a:t>This is one of the ways that empathy shows up in d.thinking</a:t>
            </a:r>
            <a:endParaRPr sz="1000">
              <a:latin typeface="Open Sans"/>
              <a:ea typeface="Open Sans"/>
              <a:cs typeface="Open Sans"/>
              <a:sym typeface="Open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6526b726f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6526b726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pen Sans"/>
                <a:ea typeface="Open Sans"/>
                <a:cs typeface="Open Sans"/>
                <a:sym typeface="Open Sans"/>
              </a:rPr>
              <a:t>add longer list of tips to the website?</a:t>
            </a:r>
            <a:endParaRPr sz="1000">
              <a:latin typeface="Open Sans"/>
              <a:ea typeface="Open Sans"/>
              <a:cs typeface="Open Sans"/>
              <a:sym typeface="Open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6f3141d7e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6f3141d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[something like] </a:t>
            </a:r>
            <a:endParaRPr/>
          </a:p>
          <a:p>
            <a:pPr indent="0" lvl="0" marL="0" rtl="0" algn="l">
              <a:spcBef>
                <a:spcPts val="0"/>
              </a:spcBef>
              <a:spcAft>
                <a:spcPts val="0"/>
              </a:spcAft>
              <a:buNone/>
            </a:pPr>
            <a:r>
              <a:rPr lang="en"/>
              <a:t>People often signal with their body, their tone, or their choice of words when there’s something beneath the surface of what they’re speaking. A good interviewer is constantly on the lookout for these signals. When he spots one, he’ll encourage the interviewee to elaborate. Sometimes, these elaborations won’t lead anywhere significant. Maybe the interviewee doesn’t remember why first grade was so amazing. But it’s often in probing that an interviewee gets to the meatiest content.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6707279c4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6707279c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Ask the students to give more sample questions and we give feedback to their samples</a:t>
            </a:r>
            <a:endParaRPr sz="1800">
              <a:latin typeface="Open Sans"/>
              <a:ea typeface="Open Sans"/>
              <a:cs typeface="Open Sans"/>
              <a:sym typeface="Open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6707279c4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6707279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6707279c4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6707279c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[ 1hr 35mins mark ]</a:t>
            </a:r>
            <a:endParaRPr sz="1000">
              <a:latin typeface="Open Sans"/>
              <a:ea typeface="Open Sans"/>
              <a:cs typeface="Open Sans"/>
              <a:sym typeface="Open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1081b68379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081b683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pen Sans"/>
                <a:ea typeface="Open Sans"/>
                <a:cs typeface="Open Sans"/>
                <a:sym typeface="Open Sans"/>
              </a:rPr>
              <a:t>add longer list of tips to the website?</a:t>
            </a:r>
            <a:endParaRPr sz="1000">
              <a:latin typeface="Open Sans"/>
              <a:ea typeface="Open Sans"/>
              <a:cs typeface="Open Sans"/>
              <a:sym typeface="Open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6fc9697c8_0_5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6fc9697c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[ 1hr 50mins mark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6526b726f_0_6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6526b726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[ 2hrs mark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b09ab0aed_0_2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b09ab0aed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[ 2hr mark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b09ab0aed_0_1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b09ab0aed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567f0965e_23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67f0965e_2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1771ebad64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771ebad6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Use 5 mins to work on the inferences based on the facts.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[ 2hr 15mins mark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b09ab0aed_0_27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b09ab0aed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222222"/>
              </a:solidFill>
              <a:highlight>
                <a:srgbClr val="FFFFFF"/>
              </a:highlight>
              <a:latin typeface="Open Sans"/>
              <a:ea typeface="Open Sans"/>
              <a:cs typeface="Open Sans"/>
              <a:sym typeface="Open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d1f6ddb9f_1_4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d1f6ddb9f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d1f6ddb9f_1_1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d1f6ddb9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bd4eb9d74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bd4eb9d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[ 2hr 30mins mark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349bade456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49bade4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71c11b331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71c11b3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71c11b331_0_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71c11b33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d1f6ddb9f_1_16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d1f6ddb9f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b09ab0aed_0_1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09ab0ae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[ 15 mins mark ]</a:t>
            </a:r>
            <a:endParaRPr>
              <a:solidFill>
                <a:schemeClr val="dk1"/>
              </a:solidFill>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71c11b331_0_1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71c11b33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the next 10 mins to generate 2-3 HMW statements. Write them on the sticky notes.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[ 2hr 45 mark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505af428c2_0_6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505af428c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gb09ab0aed_0_32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b09ab0aed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1000">
              <a:latin typeface="Open Sans"/>
              <a:ea typeface="Open Sans"/>
              <a:cs typeface="Open Sans"/>
              <a:sym typeface="Open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b09ab0aed_0_32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b09ab0aed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g111b16bb85_1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111b16bb8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111b16bb85_1_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11b16bb8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111b16bb85_1_1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11b16bb8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111b16bb85_1_1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11b16bb85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111b16bb85_1_2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11b16bb85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111b16bb85_1_3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111b16bb85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04fc96ac0_0_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04fc96ac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111b16bb85_1_3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11b16bb85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g106f4f2c8f_1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06f4f2c8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15 mins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[ 3hr mark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b09ab0aed_0_4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b09ab0aed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10 mins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32fb901dc5_0_1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32fb901dc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15 mins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32fb901dc5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32fb901dc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10 mins</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g504fc96ac0_0_1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504fc96ac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30 mins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[ 3hr 30mins mark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5ba8ec554be7cbce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5ba8ec554be7cbce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g505af428c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505af428c2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b09ab0aed_0_42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b09ab0aed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have time, we can do a big idea process to select one best idea per team and present. The best team will win some extra swags.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ask them to email their big idea with description of their ideas</a:t>
            </a:r>
            <a:endParaRPr/>
          </a:p>
          <a:p>
            <a:pPr indent="0" lvl="0" marL="0" rtl="0" algn="l">
              <a:spcBef>
                <a:spcPts val="0"/>
              </a:spcBef>
              <a:spcAft>
                <a:spcPts val="0"/>
              </a:spcAft>
              <a:buNone/>
            </a:pPr>
            <a:r>
              <a:rPr lang="en"/>
              <a:t>To choose the winner, we do a vote between Googler</a:t>
            </a:r>
            <a:endParaRPr/>
          </a:p>
          <a:p>
            <a:pPr indent="0" lvl="0" marL="0" rtl="0" algn="l">
              <a:spcBef>
                <a:spcPts val="0"/>
              </a:spcBef>
              <a:spcAft>
                <a:spcPts val="0"/>
              </a:spcAft>
              <a:buNone/>
            </a:pPr>
            <a:r>
              <a:rPr lang="en"/>
              <a:t>Annouce the winner at the end of summit</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330194c2d3_0_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330194c2d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05af428c2_0_1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05af428c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Think about 1 challenge and write it on sticky note that you wish to solve the most in the next 5 mins.</a:t>
            </a:r>
            <a:endParaRPr/>
          </a:p>
          <a:p>
            <a:pPr indent="0" lvl="0" marL="0" rtl="0" algn="l">
              <a:spcBef>
                <a:spcPts val="0"/>
              </a:spcBef>
              <a:spcAft>
                <a:spcPts val="0"/>
              </a:spcAft>
              <a:buClr>
                <a:schemeClr val="dk1"/>
              </a:buClr>
              <a:buSzPts val="1100"/>
              <a:buFont typeface="Arial"/>
              <a:buNone/>
            </a:pPr>
            <a:r>
              <a:rPr lang="en"/>
              <a:t>Once you’re done, stick it up on the flipchart.</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Google Shape;832;gf69ed9200_0_2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f69ed920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f69ed9200_0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f69ed920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Michal - part</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g330194c2d3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330194c2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gf69ed9200_0_4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f69ed920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gf69ed9200_0_4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f69ed920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g105663275f_1_2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105663275f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https://www.youtube.com/watch?v=d5_h1VuwD6g</a:t>
            </a:r>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gf69ed9200_0_6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f69ed920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gf69ed9200_0_7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f69ed920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f69ed9200_0_7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f69ed920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Suppose you had the idea of creating a floating desk in the sky. You think it’s a good idea. You think people would like working there. But you can’t be sure. </a:t>
            </a:r>
            <a:endParaRPr/>
          </a:p>
          <a:p>
            <a:pPr indent="-317500" lvl="0" marL="457200" rtl="0" algn="l">
              <a:spcBef>
                <a:spcPts val="0"/>
              </a:spcBef>
              <a:spcAft>
                <a:spcPts val="0"/>
              </a:spcAft>
              <a:buSzPts val="1400"/>
              <a:buChar char="●"/>
            </a:pPr>
            <a:r>
              <a:rPr lang="en"/>
              <a:t>Prototyping this idea would help you quickly validate whether people want a floating desk and how you should design it</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gf69ed9200_0_8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f69ed920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05af428c2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05af428c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Each person will have 3 votes. Use pen / marker to indicate your vote. 10 mins.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gf69ed9200_0_8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f69ed920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gf69ed9200_0_9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f69ed920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prototype one thing various different ways to answer different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a prototype can address several questions, but typically, it focuses on a few core questions.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Google Shape;929;gf69ed9200_0_10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f69ed920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5" name="Shape 935"/>
        <p:cNvGrpSpPr/>
        <p:nvPr/>
      </p:nvGrpSpPr>
      <p:grpSpPr>
        <a:xfrm>
          <a:off x="0" y="0"/>
          <a:ext cx="0" cy="0"/>
          <a:chOff x="0" y="0"/>
          <a:chExt cx="0" cy="0"/>
        </a:xfrm>
      </p:grpSpPr>
      <p:sp>
        <p:nvSpPr>
          <p:cNvPr id="936" name="Google Shape;936;gf69ed9200_0_10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f69ed9200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gf69ed9200_0_11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f69ed920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Google Shape;951;g825fc9c9e_0_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825fc9c9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Google Shape;959;g825fc9c9e_0_1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825fc9c9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gf69ed9200_0_12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f69ed920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in groups of 2 or 3</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gf69ed9200_0_12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f69ed920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Google Shape;983;gb09ab0aed_0_5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b09ab0aed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b09ab0aed_0_18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b09ab0aed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[ 3</a:t>
            </a:r>
            <a:r>
              <a:rPr lang="en"/>
              <a:t>0 mins mark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Google Shape;990;gb09ab0aed_0_53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b09ab0aed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g81e8a20ab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81e8a20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Google Shape;1009;gb09ab0aed_0_56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b09ab0aed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Google Shape;1022;g567f0965e_31_10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567f0965e_3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7" name="Shape 1027"/>
        <p:cNvGrpSpPr/>
        <p:nvPr/>
      </p:nvGrpSpPr>
      <p:grpSpPr>
        <a:xfrm>
          <a:off x="0" y="0"/>
          <a:ext cx="0" cy="0"/>
          <a:chOff x="0" y="0"/>
          <a:chExt cx="0" cy="0"/>
        </a:xfrm>
      </p:grpSpPr>
      <p:sp>
        <p:nvSpPr>
          <p:cNvPr id="1028" name="Google Shape;1028;g567f0965e_31_10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567f0965e_3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g567f0965e_31_11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567f0965e_3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0" name="Shape 1040"/>
        <p:cNvGrpSpPr/>
        <p:nvPr/>
      </p:nvGrpSpPr>
      <p:grpSpPr>
        <a:xfrm>
          <a:off x="0" y="0"/>
          <a:ext cx="0" cy="0"/>
          <a:chOff x="0" y="0"/>
          <a:chExt cx="0" cy="0"/>
        </a:xfrm>
      </p:grpSpPr>
      <p:sp>
        <p:nvSpPr>
          <p:cNvPr id="1041" name="Google Shape;1041;g567f0965e_31_12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567f0965e_3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g567f0965e_31_12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567f0965e_3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4" name="Shape 1054"/>
        <p:cNvGrpSpPr/>
        <p:nvPr/>
      </p:nvGrpSpPr>
      <p:grpSpPr>
        <a:xfrm>
          <a:off x="0" y="0"/>
          <a:ext cx="0" cy="0"/>
          <a:chOff x="0" y="0"/>
          <a:chExt cx="0" cy="0"/>
        </a:xfrm>
      </p:grpSpPr>
      <p:sp>
        <p:nvSpPr>
          <p:cNvPr id="1055" name="Google Shape;1055;g567f0965e_31_13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567f0965e_3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g567f0965e_31_13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567f0965e_3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10" name="Google Shape;10;p2"/>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bg>
      <p:bgPr>
        <a:blipFill rotWithShape="1">
          <a:blip r:embed="rId2">
            <a:alphaModFix/>
          </a:blip>
          <a:stretch>
            <a:fillRect b="0" l="0" r="0" t="0"/>
          </a:stretch>
        </a:blipFill>
      </p:bgPr>
    </p:bg>
    <p:spTree>
      <p:nvGrpSpPr>
        <p:cNvPr id="40" name="Shape 40"/>
        <p:cNvGrpSpPr/>
        <p:nvPr/>
      </p:nvGrpSpPr>
      <p:grpSpPr>
        <a:xfrm>
          <a:off x="0" y="0"/>
          <a:ext cx="0" cy="0"/>
          <a:chOff x="0" y="0"/>
          <a:chExt cx="0" cy="0"/>
        </a:xfrm>
      </p:grpSpPr>
      <p:sp>
        <p:nvSpPr>
          <p:cNvPr id="41" name="Google Shape;41;p11"/>
          <p:cNvSpPr txBox="1"/>
          <p:nvPr>
            <p:ph type="title"/>
          </p:nvPr>
        </p:nvSpPr>
        <p:spPr>
          <a:xfrm>
            <a:off x="0" y="0"/>
            <a:ext cx="9144000" cy="996900"/>
          </a:xfrm>
          <a:prstGeom prst="rect">
            <a:avLst/>
          </a:prstGeom>
          <a:solidFill>
            <a:srgbClr val="C60070"/>
          </a:solidFill>
          <a:ln>
            <a:noFill/>
          </a:ln>
        </p:spPr>
        <p:txBody>
          <a:bodyPr anchorCtr="0" anchor="ctr" bIns="91425" lIns="91425" spcFirstLastPara="1" rIns="91425" wrap="square" tIns="91425">
            <a:noAutofit/>
          </a:bodyPr>
          <a:lstStyle>
            <a:lvl1pPr indent="-10159" lvl="0" marL="36576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2" name="Google Shape;42;p11"/>
          <p:cNvSpPr txBox="1"/>
          <p:nvPr>
            <p:ph idx="1" type="body"/>
          </p:nvPr>
        </p:nvSpPr>
        <p:spPr>
          <a:xfrm>
            <a:off x="457200" y="1104896"/>
            <a:ext cx="8229600" cy="3394500"/>
          </a:xfrm>
          <a:prstGeom prst="rect">
            <a:avLst/>
          </a:prstGeom>
          <a:noFill/>
          <a:ln>
            <a:noFill/>
          </a:ln>
        </p:spPr>
        <p:txBody>
          <a:bodyPr anchorCtr="0" anchor="t" bIns="91425" lIns="91425" spcFirstLastPara="1" rIns="91425" wrap="square" tIns="91425">
            <a:noAutofit/>
          </a:bodyPr>
          <a:lstStyle>
            <a:lvl1pPr indent="-228600" lvl="0" marL="457200" rtl="0">
              <a:spcBef>
                <a:spcPts val="1368"/>
              </a:spcBef>
              <a:spcAft>
                <a:spcPts val="0"/>
              </a:spcAft>
              <a:buSzPts val="3000"/>
              <a:buFont typeface="Arial"/>
              <a:buNone/>
              <a:defRPr/>
            </a:lvl1pPr>
            <a:lvl2pPr indent="-228600" lvl="1" marL="914400" rtl="0">
              <a:spcBef>
                <a:spcPts val="1368"/>
              </a:spcBef>
              <a:spcAft>
                <a:spcPts val="0"/>
              </a:spcAft>
              <a:buSzPts val="2400"/>
              <a:buFont typeface="Arial"/>
              <a:buNone/>
              <a:defRPr/>
            </a:lvl2pPr>
            <a:lvl3pPr indent="-228600" lvl="2" marL="1371600" rtl="0">
              <a:spcBef>
                <a:spcPts val="1368"/>
              </a:spcBef>
              <a:spcAft>
                <a:spcPts val="0"/>
              </a:spcAft>
              <a:buSzPts val="2400"/>
              <a:buFont typeface="Arial"/>
              <a:buNone/>
              <a:defRPr/>
            </a:lvl3pPr>
            <a:lvl4pPr indent="-228600" lvl="3" marL="1828800" rtl="0">
              <a:spcBef>
                <a:spcPts val="1368"/>
              </a:spcBef>
              <a:spcAft>
                <a:spcPts val="0"/>
              </a:spcAft>
              <a:buSzPts val="1800"/>
              <a:buFont typeface="Arial"/>
              <a:buNone/>
              <a:defRPr/>
            </a:lvl4pPr>
            <a:lvl5pPr indent="-228600" lvl="4" marL="2286000" rtl="0">
              <a:spcBef>
                <a:spcPts val="1368"/>
              </a:spcBef>
              <a:spcAft>
                <a:spcPts val="0"/>
              </a:spcAft>
              <a:buSzPts val="1800"/>
              <a:buFont typeface="Arial"/>
              <a:buNone/>
              <a:defRPr/>
            </a:lvl5pPr>
            <a:lvl6pPr indent="-342900" lvl="5" marL="2743200" rtl="0">
              <a:spcBef>
                <a:spcPts val="360"/>
              </a:spcBef>
              <a:spcAft>
                <a:spcPts val="0"/>
              </a:spcAft>
              <a:buSzPts val="1800"/>
              <a:buChar char="■"/>
              <a:defRPr/>
            </a:lvl6pPr>
            <a:lvl7pPr indent="-342900" lvl="6" marL="3200400" rtl="0">
              <a:spcBef>
                <a:spcPts val="360"/>
              </a:spcBef>
              <a:spcAft>
                <a:spcPts val="0"/>
              </a:spcAft>
              <a:buSzPts val="1800"/>
              <a:buChar char="●"/>
              <a:defRPr/>
            </a:lvl7pPr>
            <a:lvl8pPr indent="-342900" lvl="7" marL="3657600" rtl="0">
              <a:spcBef>
                <a:spcPts val="360"/>
              </a:spcBef>
              <a:spcAft>
                <a:spcPts val="0"/>
              </a:spcAft>
              <a:buSzPts val="1800"/>
              <a:buChar char="○"/>
              <a:defRPr/>
            </a:lvl8pPr>
            <a:lvl9pPr indent="-342900" lvl="8" marL="4114800" rtl="0">
              <a:spcBef>
                <a:spcPts val="360"/>
              </a:spcBef>
              <a:spcAft>
                <a:spcPts val="0"/>
              </a:spcAft>
              <a:buSzPts val="1800"/>
              <a:buChar char="■"/>
              <a:defRPr/>
            </a:lvl9pPr>
          </a:lstStyle>
          <a:p/>
        </p:txBody>
      </p:sp>
      <p:sp>
        <p:nvSpPr>
          <p:cNvPr id="43" name="Google Shape;43;p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44" name="Google Shape;44;p11"/>
          <p:cNvSpPr txBox="1"/>
          <p:nvPr>
            <p:ph idx="11" type="ftr"/>
          </p:nvPr>
        </p:nvSpPr>
        <p:spPr>
          <a:xfrm>
            <a:off x="3124200" y="4767263"/>
            <a:ext cx="2895600" cy="2739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cxnSp>
        <p:nvCxnSpPr>
          <p:cNvPr id="45" name="Google Shape;45;p11"/>
          <p:cNvCxnSpPr/>
          <p:nvPr/>
        </p:nvCxnSpPr>
        <p:spPr>
          <a:xfrm>
            <a:off x="0" y="996950"/>
            <a:ext cx="9144000" cy="1200"/>
          </a:xfrm>
          <a:prstGeom prst="straightConnector1">
            <a:avLst/>
          </a:prstGeom>
          <a:noFill/>
          <a:ln cap="flat" cmpd="sng" w="50800">
            <a:solidFill>
              <a:srgbClr val="DED6C0"/>
            </a:solidFill>
            <a:prstDash val="solid"/>
            <a:round/>
            <a:headEnd len="sm" w="sm" type="none"/>
            <a:tailEnd len="sm" w="sm" type="none"/>
          </a:ln>
        </p:spPr>
      </p:cxnSp>
      <p:sp>
        <p:nvSpPr>
          <p:cNvPr id="46" name="Google Shape;46;p1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50" name="Shape 50"/>
        <p:cNvGrpSpPr/>
        <p:nvPr/>
      </p:nvGrpSpPr>
      <p:grpSpPr>
        <a:xfrm>
          <a:off x="0" y="0"/>
          <a:ext cx="0" cy="0"/>
          <a:chOff x="0" y="0"/>
          <a:chExt cx="0" cy="0"/>
        </a:xfrm>
      </p:grpSpPr>
      <p:sp>
        <p:nvSpPr>
          <p:cNvPr id="51" name="Google Shape;51;p13"/>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indent="292100" lvl="0" marL="0" marR="0" rtl="0" algn="ctr">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1pPr>
            <a:lvl2pPr indent="292100" lvl="1" marL="0" marR="0" rtl="0" algn="ctr">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2pPr>
            <a:lvl3pPr indent="292100" lvl="2"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3pPr>
            <a:lvl4pPr indent="292100" lvl="3"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4pPr>
            <a:lvl5pPr indent="292100" lvl="4"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5pPr>
            <a:lvl6pPr indent="292100" lvl="5"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6pPr>
            <a:lvl7pPr indent="292100" lvl="6"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7pPr>
            <a:lvl8pPr indent="292100" lvl="7"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8pPr>
            <a:lvl9pPr indent="292100" lvl="8"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9pPr>
          </a:lstStyle>
          <a:p/>
        </p:txBody>
      </p:sp>
      <p:sp>
        <p:nvSpPr>
          <p:cNvPr id="52" name="Google Shape;52;p13"/>
          <p:cNvSpPr txBox="1"/>
          <p:nvPr>
            <p:ph idx="1" type="subTitle"/>
          </p:nvPr>
        </p:nvSpPr>
        <p:spPr>
          <a:xfrm>
            <a:off x="685800" y="2840055"/>
            <a:ext cx="7772400" cy="784800"/>
          </a:xfrm>
          <a:prstGeom prst="rect">
            <a:avLst/>
          </a:prstGeom>
          <a:noFill/>
          <a:ln>
            <a:noFill/>
          </a:ln>
        </p:spPr>
        <p:txBody>
          <a:bodyPr anchorCtr="0" anchor="t" bIns="91425" lIns="91425" spcFirstLastPara="1" rIns="91425" wrap="square" tIns="91425">
            <a:noAutofit/>
          </a:bodyPr>
          <a:lstStyle>
            <a:lvl1pPr indent="177800" lvl="0"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1pPr>
            <a:lvl2pPr indent="177800" lvl="1"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2pPr>
            <a:lvl3pPr indent="177800" lvl="2"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3pPr>
            <a:lvl4pPr indent="177800" lvl="3"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4pPr>
            <a:lvl5pPr indent="177800" lvl="4"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5pPr>
            <a:lvl6pPr indent="177800" lvl="5"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6pPr>
            <a:lvl7pPr indent="177800" lvl="6"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7pPr>
            <a:lvl8pPr indent="177800" lvl="7"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8pPr>
            <a:lvl9pPr indent="177800" lvl="8"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x" type="tx">
  <p:cSld name="TITLE_AND_BODY">
    <p:spTree>
      <p:nvGrpSpPr>
        <p:cNvPr id="53" name="Shape 53"/>
        <p:cNvGrpSpPr/>
        <p:nvPr/>
      </p:nvGrpSpPr>
      <p:grpSpPr>
        <a:xfrm>
          <a:off x="0" y="0"/>
          <a:ext cx="0" cy="0"/>
          <a:chOff x="0" y="0"/>
          <a:chExt cx="0" cy="0"/>
        </a:xfrm>
      </p:grpSpPr>
      <p:sp>
        <p:nvSpPr>
          <p:cNvPr id="54" name="Google Shape;54;p1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1pPr>
            <a:lvl2pPr lvl="1"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2pPr>
            <a:lvl3pPr lvl="2"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3pPr>
            <a:lvl4pPr lvl="3"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4pPr>
            <a:lvl5pPr lvl="4"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5pPr>
            <a:lvl6pPr lvl="5"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6pPr>
            <a:lvl7pPr lvl="6"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7pPr>
            <a:lvl8pPr lvl="7"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8pPr>
            <a:lvl9pPr lvl="8"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9pPr>
          </a:lstStyle>
          <a:p/>
        </p:txBody>
      </p:sp>
      <p:sp>
        <p:nvSpPr>
          <p:cNvPr id="55" name="Google Shape;55;p1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ColTx" type="twoColTx">
  <p:cSld name="TITLE_AND_TWO_COLUMNS">
    <p:spTree>
      <p:nvGrpSpPr>
        <p:cNvPr id="56" name="Shape 56"/>
        <p:cNvGrpSpPr/>
        <p:nvPr/>
      </p:nvGrpSpPr>
      <p:grpSpPr>
        <a:xfrm>
          <a:off x="0" y="0"/>
          <a:ext cx="0" cy="0"/>
          <a:chOff x="0" y="0"/>
          <a:chExt cx="0" cy="0"/>
        </a:xfrm>
      </p:grpSpPr>
      <p:sp>
        <p:nvSpPr>
          <p:cNvPr id="57" name="Google Shape;57;p1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1pPr>
            <a:lvl2pPr lvl="1"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2pPr>
            <a:lvl3pPr lvl="2"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3pPr>
            <a:lvl4pPr lvl="3"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4pPr>
            <a:lvl5pPr lvl="4"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5pPr>
            <a:lvl6pPr lvl="5"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6pPr>
            <a:lvl7pPr lvl="6"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7pPr>
            <a:lvl8pPr lvl="7"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8pPr>
            <a:lvl9pPr lvl="8"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9pPr>
          </a:lstStyle>
          <a:p/>
        </p:txBody>
      </p:sp>
      <p:sp>
        <p:nvSpPr>
          <p:cNvPr id="58" name="Google Shape;58;p15"/>
          <p:cNvSpPr txBox="1"/>
          <p:nvPr>
            <p:ph idx="1" type="body"/>
          </p:nvPr>
        </p:nvSpPr>
        <p:spPr>
          <a:xfrm>
            <a:off x="457201" y="1200150"/>
            <a:ext cx="3994500" cy="37257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
        <p:nvSpPr>
          <p:cNvPr id="59" name="Google Shape;59;p15"/>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Only" type="titleOnly">
  <p:cSld name="TITLE_ONLY">
    <p:spTree>
      <p:nvGrpSpPr>
        <p:cNvPr id="60" name="Shape 60"/>
        <p:cNvGrpSpPr/>
        <p:nvPr/>
      </p:nvGrpSpPr>
      <p:grpSpPr>
        <a:xfrm>
          <a:off x="0" y="0"/>
          <a:ext cx="0" cy="0"/>
          <a:chOff x="0" y="0"/>
          <a:chExt cx="0" cy="0"/>
        </a:xfrm>
      </p:grpSpPr>
      <p:sp>
        <p:nvSpPr>
          <p:cNvPr id="61" name="Google Shape;61;p16"/>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1pPr>
            <a:lvl2pPr lvl="1"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2pPr>
            <a:lvl3pPr lvl="2"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3pPr>
            <a:lvl4pPr lvl="3"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4pPr>
            <a:lvl5pPr lvl="4"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5pPr>
            <a:lvl6pPr lvl="5"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6pPr>
            <a:lvl7pPr lvl="6"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7pPr>
            <a:lvl8pPr lvl="7"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8pPr>
            <a:lvl9pPr lvl="8"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
  <p:cSld name="CAPTION_ONLY">
    <p:spTree>
      <p:nvGrpSpPr>
        <p:cNvPr id="62" name="Shape 62"/>
        <p:cNvGrpSpPr/>
        <p:nvPr/>
      </p:nvGrpSpPr>
      <p:grpSpPr>
        <a:xfrm>
          <a:off x="0" y="0"/>
          <a:ext cx="0" cy="0"/>
          <a:chOff x="0" y="0"/>
          <a:chExt cx="0" cy="0"/>
        </a:xfrm>
      </p:grpSpPr>
      <p:sp>
        <p:nvSpPr>
          <p:cNvPr id="63" name="Google Shape;63;p17"/>
          <p:cNvSpPr txBox="1"/>
          <p:nvPr>
            <p:ph idx="1" type="body"/>
          </p:nvPr>
        </p:nvSpPr>
        <p:spPr>
          <a:xfrm>
            <a:off x="457200" y="4406311"/>
            <a:ext cx="8229600" cy="519600"/>
          </a:xfrm>
          <a:prstGeom prst="rect">
            <a:avLst/>
          </a:prstGeom>
          <a:noFill/>
          <a:ln>
            <a:noFill/>
          </a:ln>
        </p:spPr>
        <p:txBody>
          <a:bodyPr anchorCtr="0" anchor="t" bIns="91425" lIns="91425" spcFirstLastPara="1" rIns="91425" wrap="square" tIns="91425">
            <a:noAutofit/>
          </a:bodyPr>
          <a:lstStyle>
            <a:lvl1pPr indent="-317500" lvl="0" marL="457200" rtl="0" algn="ctr">
              <a:lnSpc>
                <a:spcPct val="100000"/>
              </a:lnSpc>
              <a:spcBef>
                <a:spcPts val="360"/>
              </a:spcBef>
              <a:spcAft>
                <a:spcPts val="0"/>
              </a:spcAft>
              <a:buClr>
                <a:schemeClr val="dk1"/>
              </a:buClr>
              <a:buSzPts val="1400"/>
              <a:buFont typeface="Arial"/>
              <a:buChar char="●"/>
              <a:defRPr sz="1800">
                <a:solidFill>
                  <a:schemeClr val="dk1"/>
                </a:solidFill>
              </a:defRPr>
            </a:lvl1pPr>
            <a:lvl2pPr indent="-317500" lvl="1" marL="914400" rtl="0" algn="ctr">
              <a:lnSpc>
                <a:spcPct val="100000"/>
              </a:lnSpc>
              <a:spcBef>
                <a:spcPts val="0"/>
              </a:spcBef>
              <a:spcAft>
                <a:spcPts val="0"/>
              </a:spcAft>
              <a:buClr>
                <a:schemeClr val="dk1"/>
              </a:buClr>
              <a:buSzPts val="1400"/>
              <a:buFont typeface="Arial"/>
              <a:buChar char="○"/>
              <a:defRPr sz="1800">
                <a:solidFill>
                  <a:schemeClr val="dk1"/>
                </a:solidFill>
              </a:defRPr>
            </a:lvl2pPr>
            <a:lvl3pPr indent="-317500" lvl="2" marL="1371600" rtl="0" algn="ctr">
              <a:lnSpc>
                <a:spcPct val="100000"/>
              </a:lnSpc>
              <a:spcBef>
                <a:spcPts val="0"/>
              </a:spcBef>
              <a:spcAft>
                <a:spcPts val="0"/>
              </a:spcAft>
              <a:buClr>
                <a:schemeClr val="dk1"/>
              </a:buClr>
              <a:buSzPts val="1400"/>
              <a:buFont typeface="Arial"/>
              <a:buChar char="■"/>
              <a:defRPr sz="1800">
                <a:solidFill>
                  <a:schemeClr val="dk1"/>
                </a:solidFill>
              </a:defRPr>
            </a:lvl3pPr>
            <a:lvl4pPr indent="-317500" lvl="3" marL="1828800" rtl="0" algn="ctr">
              <a:lnSpc>
                <a:spcPct val="100000"/>
              </a:lnSpc>
              <a:spcBef>
                <a:spcPts val="0"/>
              </a:spcBef>
              <a:spcAft>
                <a:spcPts val="0"/>
              </a:spcAft>
              <a:buClr>
                <a:schemeClr val="dk1"/>
              </a:buClr>
              <a:buSzPts val="1400"/>
              <a:buFont typeface="Arial"/>
              <a:buChar char="●"/>
              <a:defRPr sz="1800">
                <a:solidFill>
                  <a:schemeClr val="dk1"/>
                </a:solidFill>
              </a:defRPr>
            </a:lvl4pPr>
            <a:lvl5pPr indent="-317500" lvl="4" marL="2286000" rtl="0" algn="ctr">
              <a:lnSpc>
                <a:spcPct val="100000"/>
              </a:lnSpc>
              <a:spcBef>
                <a:spcPts val="0"/>
              </a:spcBef>
              <a:spcAft>
                <a:spcPts val="0"/>
              </a:spcAft>
              <a:buClr>
                <a:schemeClr val="dk1"/>
              </a:buClr>
              <a:buSzPts val="1400"/>
              <a:buFont typeface="Arial"/>
              <a:buChar char="○"/>
              <a:defRPr sz="1800">
                <a:solidFill>
                  <a:schemeClr val="dk1"/>
                </a:solidFill>
              </a:defRPr>
            </a:lvl5pPr>
            <a:lvl6pPr indent="-317500" lvl="5" marL="2743200" rtl="0" algn="ctr">
              <a:lnSpc>
                <a:spcPct val="100000"/>
              </a:lnSpc>
              <a:spcBef>
                <a:spcPts val="0"/>
              </a:spcBef>
              <a:spcAft>
                <a:spcPts val="0"/>
              </a:spcAft>
              <a:buClr>
                <a:schemeClr val="dk1"/>
              </a:buClr>
              <a:buSzPts val="1400"/>
              <a:buFont typeface="Arial"/>
              <a:buChar char="■"/>
              <a:defRPr sz="1800">
                <a:solidFill>
                  <a:schemeClr val="dk1"/>
                </a:solidFill>
              </a:defRPr>
            </a:lvl6pPr>
            <a:lvl7pPr indent="-317500" lvl="6" marL="3200400" rtl="0" algn="ctr">
              <a:lnSpc>
                <a:spcPct val="100000"/>
              </a:lnSpc>
              <a:spcBef>
                <a:spcPts val="0"/>
              </a:spcBef>
              <a:spcAft>
                <a:spcPts val="0"/>
              </a:spcAft>
              <a:buClr>
                <a:schemeClr val="dk1"/>
              </a:buClr>
              <a:buSzPts val="1400"/>
              <a:buFont typeface="Arial"/>
              <a:buChar char="●"/>
              <a:defRPr sz="1800">
                <a:solidFill>
                  <a:schemeClr val="dk1"/>
                </a:solidFill>
              </a:defRPr>
            </a:lvl7pPr>
            <a:lvl8pPr indent="-317500" lvl="7" marL="3657600" rtl="0" algn="ctr">
              <a:lnSpc>
                <a:spcPct val="100000"/>
              </a:lnSpc>
              <a:spcBef>
                <a:spcPts val="0"/>
              </a:spcBef>
              <a:spcAft>
                <a:spcPts val="0"/>
              </a:spcAft>
              <a:buClr>
                <a:schemeClr val="dk1"/>
              </a:buClr>
              <a:buSzPts val="1400"/>
              <a:buFont typeface="Arial"/>
              <a:buChar char="○"/>
              <a:defRPr sz="1800">
                <a:solidFill>
                  <a:schemeClr val="dk1"/>
                </a:solidFill>
              </a:defRPr>
            </a:lvl8pPr>
            <a:lvl9pPr indent="-317500" lvl="8" marL="4114800" rtl="0" algn="ctr">
              <a:lnSpc>
                <a:spcPct val="100000"/>
              </a:lnSpc>
              <a:spcBef>
                <a:spcPts val="0"/>
              </a:spcBef>
              <a:spcAft>
                <a:spcPts val="0"/>
              </a:spcAft>
              <a:buClr>
                <a:schemeClr val="dk1"/>
              </a:buClr>
              <a:buSzPts val="1400"/>
              <a:buFont typeface="Arial"/>
              <a:buChar char="■"/>
              <a:defRPr sz="18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4" name="Shape 6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 type="obj">
  <p:cSld name="OBJECT">
    <p:spTree>
      <p:nvGrpSpPr>
        <p:cNvPr id="65" name="Shape 65"/>
        <p:cNvGrpSpPr/>
        <p:nvPr/>
      </p:nvGrpSpPr>
      <p:grpSpPr>
        <a:xfrm>
          <a:off x="0" y="0"/>
          <a:ext cx="0" cy="0"/>
          <a:chOff x="0" y="0"/>
          <a:chExt cx="0" cy="0"/>
        </a:xfrm>
      </p:grpSpPr>
      <p:sp>
        <p:nvSpPr>
          <p:cNvPr id="66" name="Google Shape;66;p19"/>
          <p:cNvSpPr txBox="1"/>
          <p:nvPr>
            <p:ph type="title"/>
          </p:nvPr>
        </p:nvSpPr>
        <p:spPr>
          <a:xfrm>
            <a:off x="1828800" y="823913"/>
            <a:ext cx="32918401" cy="342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Arial"/>
              <a:buNone/>
              <a:defRPr sz="17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 name="Google Shape;67;p19"/>
          <p:cNvSpPr txBox="1"/>
          <p:nvPr>
            <p:ph idx="1" type="body"/>
          </p:nvPr>
        </p:nvSpPr>
        <p:spPr>
          <a:xfrm>
            <a:off x="1828800" y="4800601"/>
            <a:ext cx="32918401" cy="13577700"/>
          </a:xfrm>
          <a:prstGeom prst="rect">
            <a:avLst/>
          </a:prstGeom>
          <a:noFill/>
          <a:ln>
            <a:noFill/>
          </a:ln>
        </p:spPr>
        <p:txBody>
          <a:bodyPr anchorCtr="0" anchor="t" bIns="91425" lIns="91425" spcFirstLastPara="1" rIns="91425" wrap="square" tIns="91425">
            <a:noAutofit/>
          </a:bodyPr>
          <a:lstStyle>
            <a:lvl1pPr indent="-317500" lvl="0" marL="457200" rtl="0" algn="l">
              <a:spcBef>
                <a:spcPts val="2580"/>
              </a:spcBef>
              <a:spcAft>
                <a:spcPts val="0"/>
              </a:spcAft>
              <a:buClr>
                <a:schemeClr val="dk1"/>
              </a:buClr>
              <a:buSzPts val="1400"/>
              <a:buFont typeface="Arial"/>
              <a:buChar char="●"/>
              <a:defRPr sz="12900">
                <a:solidFill>
                  <a:schemeClr val="dk1"/>
                </a:solidFill>
              </a:defRPr>
            </a:lvl1pPr>
            <a:lvl2pPr indent="-317500" lvl="1" marL="914400" rtl="0" algn="l">
              <a:spcBef>
                <a:spcPts val="0"/>
              </a:spcBef>
              <a:spcAft>
                <a:spcPts val="0"/>
              </a:spcAft>
              <a:buClr>
                <a:schemeClr val="dk1"/>
              </a:buClr>
              <a:buSzPts val="1400"/>
              <a:buFont typeface="Arial"/>
              <a:buChar char="●"/>
              <a:defRPr sz="11100">
                <a:solidFill>
                  <a:schemeClr val="dk1"/>
                </a:solidFill>
              </a:defRPr>
            </a:lvl2pPr>
            <a:lvl3pPr indent="-317500" lvl="2" marL="1371600" rtl="0" algn="l">
              <a:spcBef>
                <a:spcPts val="0"/>
              </a:spcBef>
              <a:spcAft>
                <a:spcPts val="0"/>
              </a:spcAft>
              <a:buClr>
                <a:schemeClr val="dk1"/>
              </a:buClr>
              <a:buSzPts val="1400"/>
              <a:buFont typeface="Arial"/>
              <a:buChar char="●"/>
              <a:defRPr sz="9500">
                <a:solidFill>
                  <a:schemeClr val="dk1"/>
                </a:solidFill>
              </a:defRPr>
            </a:lvl3pPr>
            <a:lvl4pPr indent="-317500" lvl="3" marL="1828800" rtl="0" algn="l">
              <a:spcBef>
                <a:spcPts val="0"/>
              </a:spcBef>
              <a:spcAft>
                <a:spcPts val="0"/>
              </a:spcAft>
              <a:buClr>
                <a:schemeClr val="dk1"/>
              </a:buClr>
              <a:buSzPts val="1400"/>
              <a:buFont typeface="Arial"/>
              <a:buChar char="●"/>
              <a:defRPr sz="8000">
                <a:solidFill>
                  <a:schemeClr val="dk1"/>
                </a:solidFill>
              </a:defRPr>
            </a:lvl4pPr>
            <a:lvl5pPr indent="-317500" lvl="4" marL="2286000" rtl="0" algn="l">
              <a:spcBef>
                <a:spcPts val="0"/>
              </a:spcBef>
              <a:spcAft>
                <a:spcPts val="0"/>
              </a:spcAft>
              <a:buClr>
                <a:schemeClr val="dk1"/>
              </a:buClr>
              <a:buSzPts val="1400"/>
              <a:buFont typeface="Arial"/>
              <a:buChar char="●"/>
              <a:defRPr sz="8000">
                <a:solidFill>
                  <a:schemeClr val="dk1"/>
                </a:solidFill>
              </a:defRPr>
            </a:lvl5pPr>
            <a:lvl6pPr indent="-317500" lvl="5" marL="2743200" rtl="0" algn="l">
              <a:spcBef>
                <a:spcPts val="0"/>
              </a:spcBef>
              <a:spcAft>
                <a:spcPts val="0"/>
              </a:spcAft>
              <a:buClr>
                <a:schemeClr val="dk1"/>
              </a:buClr>
              <a:buSzPts val="1400"/>
              <a:buFont typeface="Arial"/>
              <a:buChar char="●"/>
              <a:defRPr sz="8000">
                <a:solidFill>
                  <a:schemeClr val="dk1"/>
                </a:solidFill>
              </a:defRPr>
            </a:lvl6pPr>
            <a:lvl7pPr indent="-317500" lvl="6" marL="3200400" rtl="0" algn="l">
              <a:spcBef>
                <a:spcPts val="0"/>
              </a:spcBef>
              <a:spcAft>
                <a:spcPts val="0"/>
              </a:spcAft>
              <a:buClr>
                <a:schemeClr val="dk1"/>
              </a:buClr>
              <a:buSzPts val="1400"/>
              <a:buFont typeface="Arial"/>
              <a:buChar char="●"/>
              <a:defRPr sz="8000">
                <a:solidFill>
                  <a:schemeClr val="dk1"/>
                </a:solidFill>
              </a:defRPr>
            </a:lvl7pPr>
            <a:lvl8pPr indent="-317500" lvl="7" marL="3657600" rtl="0" algn="l">
              <a:spcBef>
                <a:spcPts val="0"/>
              </a:spcBef>
              <a:spcAft>
                <a:spcPts val="0"/>
              </a:spcAft>
              <a:buClr>
                <a:schemeClr val="dk1"/>
              </a:buClr>
              <a:buSzPts val="1400"/>
              <a:buFont typeface="Arial"/>
              <a:buChar char="●"/>
              <a:defRPr sz="8000">
                <a:solidFill>
                  <a:schemeClr val="dk1"/>
                </a:solidFill>
              </a:defRPr>
            </a:lvl8pPr>
            <a:lvl9pPr indent="-317500" lvl="8" marL="4114800" rtl="0" algn="l">
              <a:spcBef>
                <a:spcPts val="0"/>
              </a:spcBef>
              <a:spcAft>
                <a:spcPts val="0"/>
              </a:spcAft>
              <a:buClr>
                <a:schemeClr val="dk1"/>
              </a:buClr>
              <a:buSzPts val="1400"/>
              <a:buFont typeface="Arial"/>
              <a:buChar char="●"/>
              <a:defRPr sz="8000">
                <a:solidFill>
                  <a:schemeClr val="dk1"/>
                </a:solidFill>
              </a:defRPr>
            </a:lvl9pPr>
          </a:lstStyle>
          <a:p/>
        </p:txBody>
      </p:sp>
      <p:sp>
        <p:nvSpPr>
          <p:cNvPr id="68" name="Google Shape;68;p19"/>
          <p:cNvSpPr txBox="1"/>
          <p:nvPr>
            <p:ph idx="10" type="dt"/>
          </p:nvPr>
        </p:nvSpPr>
        <p:spPr>
          <a:xfrm>
            <a:off x="1828801" y="19069053"/>
            <a:ext cx="8534400" cy="10953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Arial"/>
              <a:buNone/>
              <a:defRPr b="0" i="0" sz="4900" u="none" cap="none" strike="noStrike">
                <a:solidFill>
                  <a:srgbClr val="888888"/>
                </a:solidFill>
                <a:latin typeface="Arial"/>
                <a:ea typeface="Arial"/>
                <a:cs typeface="Arial"/>
                <a:sym typeface="Arial"/>
              </a:defRPr>
            </a:lvl1pPr>
            <a:lvl2pPr indent="-24983" lvl="1" marL="1828383" marR="0" rtl="0" algn="l">
              <a:lnSpc>
                <a:spcPct val="100000"/>
              </a:lnSpc>
              <a:spcBef>
                <a:spcPts val="0"/>
              </a:spcBef>
              <a:spcAft>
                <a:spcPts val="0"/>
              </a:spcAft>
              <a:buClr>
                <a:schemeClr val="dk1"/>
              </a:buClr>
              <a:buSzPts val="1400"/>
              <a:buFont typeface="Arial"/>
              <a:buNone/>
              <a:defRPr b="0" i="0" sz="7200" u="none" cap="none" strike="noStrike">
                <a:solidFill>
                  <a:schemeClr val="dk1"/>
                </a:solidFill>
                <a:latin typeface="Arial"/>
                <a:ea typeface="Arial"/>
                <a:cs typeface="Arial"/>
                <a:sym typeface="Arial"/>
              </a:defRPr>
            </a:lvl2pPr>
            <a:lvl3pPr indent="-24569" lvl="2" marL="3656769" marR="0" rtl="0" algn="l">
              <a:lnSpc>
                <a:spcPct val="100000"/>
              </a:lnSpc>
              <a:spcBef>
                <a:spcPts val="0"/>
              </a:spcBef>
              <a:spcAft>
                <a:spcPts val="0"/>
              </a:spcAft>
              <a:buClr>
                <a:schemeClr val="dk1"/>
              </a:buClr>
              <a:buSzPts val="1400"/>
              <a:buFont typeface="Arial"/>
              <a:buNone/>
              <a:defRPr b="0" i="0" sz="7200" u="none" cap="none" strike="noStrike">
                <a:solidFill>
                  <a:schemeClr val="dk1"/>
                </a:solidFill>
                <a:latin typeface="Arial"/>
                <a:ea typeface="Arial"/>
                <a:cs typeface="Arial"/>
                <a:sym typeface="Arial"/>
              </a:defRPr>
            </a:lvl3pPr>
            <a:lvl4pPr indent="-24153" lvl="3" marL="5485154" marR="0" rtl="0" algn="l">
              <a:lnSpc>
                <a:spcPct val="100000"/>
              </a:lnSpc>
              <a:spcBef>
                <a:spcPts val="0"/>
              </a:spcBef>
              <a:spcAft>
                <a:spcPts val="0"/>
              </a:spcAft>
              <a:buClr>
                <a:schemeClr val="dk1"/>
              </a:buClr>
              <a:buSzPts val="1400"/>
              <a:buFont typeface="Arial"/>
              <a:buNone/>
              <a:defRPr b="0" i="0" sz="7200" u="none" cap="none" strike="noStrike">
                <a:solidFill>
                  <a:schemeClr val="dk1"/>
                </a:solidFill>
                <a:latin typeface="Arial"/>
                <a:ea typeface="Arial"/>
                <a:cs typeface="Arial"/>
                <a:sym typeface="Arial"/>
              </a:defRPr>
            </a:lvl4pPr>
            <a:lvl5pPr indent="-23738" lvl="4" marL="7313539" marR="0" rtl="0" algn="l">
              <a:lnSpc>
                <a:spcPct val="100000"/>
              </a:lnSpc>
              <a:spcBef>
                <a:spcPts val="0"/>
              </a:spcBef>
              <a:spcAft>
                <a:spcPts val="0"/>
              </a:spcAft>
              <a:buClr>
                <a:schemeClr val="dk1"/>
              </a:buClr>
              <a:buSzPts val="1400"/>
              <a:buFont typeface="Arial"/>
              <a:buNone/>
              <a:defRPr b="0" i="0" sz="7200" u="none" cap="none" strike="noStrike">
                <a:solidFill>
                  <a:schemeClr val="dk1"/>
                </a:solidFill>
                <a:latin typeface="Arial"/>
                <a:ea typeface="Arial"/>
                <a:cs typeface="Arial"/>
                <a:sym typeface="Arial"/>
              </a:defRPr>
            </a:lvl5pPr>
            <a:lvl6pPr indent="-23323" lvl="5" marL="9141923" marR="0" rtl="0" algn="l">
              <a:lnSpc>
                <a:spcPct val="100000"/>
              </a:lnSpc>
              <a:spcBef>
                <a:spcPts val="0"/>
              </a:spcBef>
              <a:spcAft>
                <a:spcPts val="0"/>
              </a:spcAft>
              <a:buClr>
                <a:schemeClr val="dk1"/>
              </a:buClr>
              <a:buSzPts val="1400"/>
              <a:buFont typeface="Arial"/>
              <a:buNone/>
              <a:defRPr b="0" i="0" sz="7200" u="none" cap="none" strike="noStrike">
                <a:solidFill>
                  <a:schemeClr val="dk1"/>
                </a:solidFill>
                <a:latin typeface="Arial"/>
                <a:ea typeface="Arial"/>
                <a:cs typeface="Arial"/>
                <a:sym typeface="Arial"/>
              </a:defRPr>
            </a:lvl6pPr>
            <a:lvl7pPr indent="-22907" lvl="6" marL="10970308" marR="0" rtl="0" algn="l">
              <a:lnSpc>
                <a:spcPct val="100000"/>
              </a:lnSpc>
              <a:spcBef>
                <a:spcPts val="0"/>
              </a:spcBef>
              <a:spcAft>
                <a:spcPts val="0"/>
              </a:spcAft>
              <a:buClr>
                <a:schemeClr val="dk1"/>
              </a:buClr>
              <a:buSzPts val="1400"/>
              <a:buFont typeface="Arial"/>
              <a:buNone/>
              <a:defRPr b="0" i="0" sz="7200" u="none" cap="none" strike="noStrike">
                <a:solidFill>
                  <a:schemeClr val="dk1"/>
                </a:solidFill>
                <a:latin typeface="Arial"/>
                <a:ea typeface="Arial"/>
                <a:cs typeface="Arial"/>
                <a:sym typeface="Arial"/>
              </a:defRPr>
            </a:lvl7pPr>
            <a:lvl8pPr indent="-22493" lvl="7" marL="12798693" marR="0" rtl="0" algn="l">
              <a:lnSpc>
                <a:spcPct val="100000"/>
              </a:lnSpc>
              <a:spcBef>
                <a:spcPts val="0"/>
              </a:spcBef>
              <a:spcAft>
                <a:spcPts val="0"/>
              </a:spcAft>
              <a:buClr>
                <a:schemeClr val="dk1"/>
              </a:buClr>
              <a:buSzPts val="1400"/>
              <a:buFont typeface="Arial"/>
              <a:buNone/>
              <a:defRPr b="0" i="0" sz="7200" u="none" cap="none" strike="noStrike">
                <a:solidFill>
                  <a:schemeClr val="dk1"/>
                </a:solidFill>
                <a:latin typeface="Arial"/>
                <a:ea typeface="Arial"/>
                <a:cs typeface="Arial"/>
                <a:sym typeface="Arial"/>
              </a:defRPr>
            </a:lvl8pPr>
            <a:lvl9pPr indent="-22079" lvl="8" marL="14627079" marR="0" rtl="0" algn="l">
              <a:lnSpc>
                <a:spcPct val="100000"/>
              </a:lnSpc>
              <a:spcBef>
                <a:spcPts val="0"/>
              </a:spcBef>
              <a:spcAft>
                <a:spcPts val="0"/>
              </a:spcAft>
              <a:buClr>
                <a:schemeClr val="dk1"/>
              </a:buClr>
              <a:buSzPts val="1400"/>
              <a:buFont typeface="Arial"/>
              <a:buNone/>
              <a:defRPr b="0" i="0" sz="7200" u="none" cap="none" strike="noStrike">
                <a:solidFill>
                  <a:schemeClr val="dk1"/>
                </a:solidFill>
                <a:latin typeface="Arial"/>
                <a:ea typeface="Arial"/>
                <a:cs typeface="Arial"/>
                <a:sym typeface="Arial"/>
              </a:defRPr>
            </a:lvl9pPr>
          </a:lstStyle>
          <a:p/>
        </p:txBody>
      </p:sp>
      <p:sp>
        <p:nvSpPr>
          <p:cNvPr id="69" name="Google Shape;69;p19"/>
          <p:cNvSpPr txBox="1"/>
          <p:nvPr>
            <p:ph idx="11" type="ftr"/>
          </p:nvPr>
        </p:nvSpPr>
        <p:spPr>
          <a:xfrm>
            <a:off x="12496801" y="19069053"/>
            <a:ext cx="11582400" cy="10953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Arial"/>
              <a:buNone/>
              <a:defRPr b="0" i="0" sz="4900" u="none" cap="none" strike="noStrike">
                <a:solidFill>
                  <a:srgbClr val="888888"/>
                </a:solidFill>
                <a:latin typeface="Arial"/>
                <a:ea typeface="Arial"/>
                <a:cs typeface="Arial"/>
                <a:sym typeface="Arial"/>
              </a:defRPr>
            </a:lvl1pPr>
            <a:lvl2pPr indent="-24983" lvl="1" marL="1828383" marR="0" rtl="0" algn="l">
              <a:lnSpc>
                <a:spcPct val="100000"/>
              </a:lnSpc>
              <a:spcBef>
                <a:spcPts val="0"/>
              </a:spcBef>
              <a:spcAft>
                <a:spcPts val="0"/>
              </a:spcAft>
              <a:buClr>
                <a:schemeClr val="dk1"/>
              </a:buClr>
              <a:buSzPts val="1400"/>
              <a:buFont typeface="Arial"/>
              <a:buNone/>
              <a:defRPr b="0" i="0" sz="7200" u="none" cap="none" strike="noStrike">
                <a:solidFill>
                  <a:schemeClr val="dk1"/>
                </a:solidFill>
                <a:latin typeface="Arial"/>
                <a:ea typeface="Arial"/>
                <a:cs typeface="Arial"/>
                <a:sym typeface="Arial"/>
              </a:defRPr>
            </a:lvl2pPr>
            <a:lvl3pPr indent="-24569" lvl="2" marL="3656769" marR="0" rtl="0" algn="l">
              <a:lnSpc>
                <a:spcPct val="100000"/>
              </a:lnSpc>
              <a:spcBef>
                <a:spcPts val="0"/>
              </a:spcBef>
              <a:spcAft>
                <a:spcPts val="0"/>
              </a:spcAft>
              <a:buClr>
                <a:schemeClr val="dk1"/>
              </a:buClr>
              <a:buSzPts val="1400"/>
              <a:buFont typeface="Arial"/>
              <a:buNone/>
              <a:defRPr b="0" i="0" sz="7200" u="none" cap="none" strike="noStrike">
                <a:solidFill>
                  <a:schemeClr val="dk1"/>
                </a:solidFill>
                <a:latin typeface="Arial"/>
                <a:ea typeface="Arial"/>
                <a:cs typeface="Arial"/>
                <a:sym typeface="Arial"/>
              </a:defRPr>
            </a:lvl3pPr>
            <a:lvl4pPr indent="-24153" lvl="3" marL="5485154" marR="0" rtl="0" algn="l">
              <a:lnSpc>
                <a:spcPct val="100000"/>
              </a:lnSpc>
              <a:spcBef>
                <a:spcPts val="0"/>
              </a:spcBef>
              <a:spcAft>
                <a:spcPts val="0"/>
              </a:spcAft>
              <a:buClr>
                <a:schemeClr val="dk1"/>
              </a:buClr>
              <a:buSzPts val="1400"/>
              <a:buFont typeface="Arial"/>
              <a:buNone/>
              <a:defRPr b="0" i="0" sz="7200" u="none" cap="none" strike="noStrike">
                <a:solidFill>
                  <a:schemeClr val="dk1"/>
                </a:solidFill>
                <a:latin typeface="Arial"/>
                <a:ea typeface="Arial"/>
                <a:cs typeface="Arial"/>
                <a:sym typeface="Arial"/>
              </a:defRPr>
            </a:lvl4pPr>
            <a:lvl5pPr indent="-23738" lvl="4" marL="7313539" marR="0" rtl="0" algn="l">
              <a:lnSpc>
                <a:spcPct val="100000"/>
              </a:lnSpc>
              <a:spcBef>
                <a:spcPts val="0"/>
              </a:spcBef>
              <a:spcAft>
                <a:spcPts val="0"/>
              </a:spcAft>
              <a:buClr>
                <a:schemeClr val="dk1"/>
              </a:buClr>
              <a:buSzPts val="1400"/>
              <a:buFont typeface="Arial"/>
              <a:buNone/>
              <a:defRPr b="0" i="0" sz="7200" u="none" cap="none" strike="noStrike">
                <a:solidFill>
                  <a:schemeClr val="dk1"/>
                </a:solidFill>
                <a:latin typeface="Arial"/>
                <a:ea typeface="Arial"/>
                <a:cs typeface="Arial"/>
                <a:sym typeface="Arial"/>
              </a:defRPr>
            </a:lvl5pPr>
            <a:lvl6pPr indent="-23323" lvl="5" marL="9141923" marR="0" rtl="0" algn="l">
              <a:lnSpc>
                <a:spcPct val="100000"/>
              </a:lnSpc>
              <a:spcBef>
                <a:spcPts val="0"/>
              </a:spcBef>
              <a:spcAft>
                <a:spcPts val="0"/>
              </a:spcAft>
              <a:buClr>
                <a:schemeClr val="dk1"/>
              </a:buClr>
              <a:buSzPts val="1400"/>
              <a:buFont typeface="Arial"/>
              <a:buNone/>
              <a:defRPr b="0" i="0" sz="7200" u="none" cap="none" strike="noStrike">
                <a:solidFill>
                  <a:schemeClr val="dk1"/>
                </a:solidFill>
                <a:latin typeface="Arial"/>
                <a:ea typeface="Arial"/>
                <a:cs typeface="Arial"/>
                <a:sym typeface="Arial"/>
              </a:defRPr>
            </a:lvl6pPr>
            <a:lvl7pPr indent="-22907" lvl="6" marL="10970308" marR="0" rtl="0" algn="l">
              <a:lnSpc>
                <a:spcPct val="100000"/>
              </a:lnSpc>
              <a:spcBef>
                <a:spcPts val="0"/>
              </a:spcBef>
              <a:spcAft>
                <a:spcPts val="0"/>
              </a:spcAft>
              <a:buClr>
                <a:schemeClr val="dk1"/>
              </a:buClr>
              <a:buSzPts val="1400"/>
              <a:buFont typeface="Arial"/>
              <a:buNone/>
              <a:defRPr b="0" i="0" sz="7200" u="none" cap="none" strike="noStrike">
                <a:solidFill>
                  <a:schemeClr val="dk1"/>
                </a:solidFill>
                <a:latin typeface="Arial"/>
                <a:ea typeface="Arial"/>
                <a:cs typeface="Arial"/>
                <a:sym typeface="Arial"/>
              </a:defRPr>
            </a:lvl7pPr>
            <a:lvl8pPr indent="-22493" lvl="7" marL="12798693" marR="0" rtl="0" algn="l">
              <a:lnSpc>
                <a:spcPct val="100000"/>
              </a:lnSpc>
              <a:spcBef>
                <a:spcPts val="0"/>
              </a:spcBef>
              <a:spcAft>
                <a:spcPts val="0"/>
              </a:spcAft>
              <a:buClr>
                <a:schemeClr val="dk1"/>
              </a:buClr>
              <a:buSzPts val="1400"/>
              <a:buFont typeface="Arial"/>
              <a:buNone/>
              <a:defRPr b="0" i="0" sz="7200" u="none" cap="none" strike="noStrike">
                <a:solidFill>
                  <a:schemeClr val="dk1"/>
                </a:solidFill>
                <a:latin typeface="Arial"/>
                <a:ea typeface="Arial"/>
                <a:cs typeface="Arial"/>
                <a:sym typeface="Arial"/>
              </a:defRPr>
            </a:lvl8pPr>
            <a:lvl9pPr indent="-22079" lvl="8" marL="14627079" marR="0" rtl="0" algn="l">
              <a:lnSpc>
                <a:spcPct val="100000"/>
              </a:lnSpc>
              <a:spcBef>
                <a:spcPts val="0"/>
              </a:spcBef>
              <a:spcAft>
                <a:spcPts val="0"/>
              </a:spcAft>
              <a:buClr>
                <a:schemeClr val="dk1"/>
              </a:buClr>
              <a:buSzPts val="1400"/>
              <a:buFont typeface="Arial"/>
              <a:buNone/>
              <a:defRPr b="0" i="0" sz="7200" u="none" cap="none" strike="noStrike">
                <a:solidFill>
                  <a:schemeClr val="dk1"/>
                </a:solidFill>
                <a:latin typeface="Arial"/>
                <a:ea typeface="Arial"/>
                <a:cs typeface="Arial"/>
                <a:sym typeface="Arial"/>
              </a:defRPr>
            </a:lvl9pPr>
          </a:lstStyle>
          <a:p/>
        </p:txBody>
      </p:sp>
      <p:sp>
        <p:nvSpPr>
          <p:cNvPr id="70" name="Google Shape;70;p19"/>
          <p:cNvSpPr txBox="1"/>
          <p:nvPr>
            <p:ph idx="12" type="sldNum"/>
          </p:nvPr>
        </p:nvSpPr>
        <p:spPr>
          <a:xfrm>
            <a:off x="26212800" y="19069053"/>
            <a:ext cx="8534400" cy="10953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None/>
              <a:defRPr b="0" i="0" sz="4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4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4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4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4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4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4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4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4900" u="none" cap="none" strike="noStrike">
                <a:solidFill>
                  <a:srgbClr val="888888"/>
                </a:solidFill>
                <a:latin typeface="Arial"/>
                <a:ea typeface="Arial"/>
                <a:cs typeface="Arial"/>
                <a:sym typeface="Arial"/>
              </a:defRPr>
            </a:lvl9pPr>
          </a:lstStyle>
          <a:p>
            <a:pPr indent="0" lvl="0" marL="0" rtl="0" algn="r">
              <a:spcBef>
                <a:spcPts val="0"/>
              </a:spcBef>
              <a:spcAft>
                <a:spcPts val="0"/>
              </a:spcAft>
              <a:buClr>
                <a:srgbClr val="888888"/>
              </a:buClr>
              <a:buSzPts val="1400"/>
              <a:buFont typeface="Arial"/>
              <a:buNone/>
            </a:pPr>
            <a:r>
              <a:t/>
            </a:r>
            <a:endParaRPr/>
          </a:p>
          <a:p>
            <a:pPr indent="-24983" lvl="1" marL="1828383" rtl="0" algn="l">
              <a:spcBef>
                <a:spcPts val="0"/>
              </a:spcBef>
              <a:spcAft>
                <a:spcPts val="0"/>
              </a:spcAft>
              <a:buClr>
                <a:schemeClr val="dk1"/>
              </a:buClr>
              <a:buSzPts val="1400"/>
              <a:buFont typeface="Arial"/>
              <a:buNone/>
            </a:pPr>
            <a:r>
              <a:t/>
            </a:r>
            <a:endParaRPr sz="7200">
              <a:solidFill>
                <a:schemeClr val="dk1"/>
              </a:solidFill>
            </a:endParaRPr>
          </a:p>
          <a:p>
            <a:pPr indent="-24569" lvl="2" marL="3656769" rtl="0" algn="l">
              <a:spcBef>
                <a:spcPts val="0"/>
              </a:spcBef>
              <a:spcAft>
                <a:spcPts val="0"/>
              </a:spcAft>
              <a:buClr>
                <a:schemeClr val="dk1"/>
              </a:buClr>
              <a:buSzPts val="1400"/>
              <a:buFont typeface="Arial"/>
              <a:buNone/>
            </a:pPr>
            <a:r>
              <a:t/>
            </a:r>
            <a:endParaRPr sz="7200">
              <a:solidFill>
                <a:schemeClr val="dk1"/>
              </a:solidFill>
            </a:endParaRPr>
          </a:p>
          <a:p>
            <a:pPr indent="-24153" lvl="3" marL="5485154" rtl="0" algn="l">
              <a:spcBef>
                <a:spcPts val="0"/>
              </a:spcBef>
              <a:spcAft>
                <a:spcPts val="0"/>
              </a:spcAft>
              <a:buClr>
                <a:schemeClr val="dk1"/>
              </a:buClr>
              <a:buSzPts val="1400"/>
              <a:buFont typeface="Arial"/>
              <a:buNone/>
            </a:pPr>
            <a:r>
              <a:t/>
            </a:r>
            <a:endParaRPr sz="7200">
              <a:solidFill>
                <a:schemeClr val="dk1"/>
              </a:solidFill>
            </a:endParaRPr>
          </a:p>
          <a:p>
            <a:pPr indent="-23738" lvl="4" marL="7313539" rtl="0" algn="l">
              <a:spcBef>
                <a:spcPts val="0"/>
              </a:spcBef>
              <a:spcAft>
                <a:spcPts val="0"/>
              </a:spcAft>
              <a:buClr>
                <a:schemeClr val="dk1"/>
              </a:buClr>
              <a:buSzPts val="1400"/>
              <a:buFont typeface="Arial"/>
              <a:buNone/>
            </a:pPr>
            <a:r>
              <a:t/>
            </a:r>
            <a:endParaRPr sz="7200">
              <a:solidFill>
                <a:schemeClr val="dk1"/>
              </a:solidFill>
            </a:endParaRPr>
          </a:p>
          <a:p>
            <a:pPr indent="-23323" lvl="5" marL="9141923" rtl="0" algn="l">
              <a:spcBef>
                <a:spcPts val="0"/>
              </a:spcBef>
              <a:spcAft>
                <a:spcPts val="0"/>
              </a:spcAft>
              <a:buClr>
                <a:schemeClr val="dk1"/>
              </a:buClr>
              <a:buSzPts val="1400"/>
              <a:buFont typeface="Arial"/>
              <a:buNone/>
            </a:pPr>
            <a:r>
              <a:t/>
            </a:r>
            <a:endParaRPr sz="7200">
              <a:solidFill>
                <a:schemeClr val="dk1"/>
              </a:solidFill>
            </a:endParaRPr>
          </a:p>
          <a:p>
            <a:pPr indent="-22907" lvl="6" marL="10970308" rtl="0" algn="l">
              <a:spcBef>
                <a:spcPts val="0"/>
              </a:spcBef>
              <a:spcAft>
                <a:spcPts val="0"/>
              </a:spcAft>
              <a:buClr>
                <a:schemeClr val="dk1"/>
              </a:buClr>
              <a:buSzPts val="1400"/>
              <a:buFont typeface="Arial"/>
              <a:buNone/>
            </a:pPr>
            <a:r>
              <a:t/>
            </a:r>
            <a:endParaRPr sz="7200">
              <a:solidFill>
                <a:schemeClr val="dk1"/>
              </a:solidFill>
            </a:endParaRPr>
          </a:p>
          <a:p>
            <a:pPr indent="-22493" lvl="7" marL="12798693" rtl="0" algn="l">
              <a:spcBef>
                <a:spcPts val="0"/>
              </a:spcBef>
              <a:spcAft>
                <a:spcPts val="0"/>
              </a:spcAft>
              <a:buClr>
                <a:schemeClr val="dk1"/>
              </a:buClr>
              <a:buSzPts val="1400"/>
              <a:buFont typeface="Arial"/>
              <a:buNone/>
            </a:pPr>
            <a:r>
              <a:t/>
            </a:r>
            <a:endParaRPr sz="7200">
              <a:solidFill>
                <a:schemeClr val="dk1"/>
              </a:solidFill>
            </a:endParaRPr>
          </a:p>
          <a:p>
            <a:pPr indent="-22079" lvl="8" marL="14627079" rtl="0" algn="l">
              <a:spcBef>
                <a:spcPts val="0"/>
              </a:spcBef>
              <a:spcAft>
                <a:spcPts val="0"/>
              </a:spcAft>
              <a:buClr>
                <a:schemeClr val="dk1"/>
              </a:buClr>
              <a:buSzPts val="1400"/>
              <a:buFont typeface="Arial"/>
              <a:buNone/>
            </a:pPr>
            <a:r>
              <a:t/>
            </a:r>
            <a:endParaRPr sz="7200">
              <a:solidFill>
                <a:schemeClr val="dk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4" name="Shape 74"/>
        <p:cNvGrpSpPr/>
        <p:nvPr/>
      </p:nvGrpSpPr>
      <p:grpSpPr>
        <a:xfrm>
          <a:off x="0" y="0"/>
          <a:ext cx="0" cy="0"/>
          <a:chOff x="0" y="0"/>
          <a:chExt cx="0" cy="0"/>
        </a:xfrm>
      </p:grpSpPr>
      <p:sp>
        <p:nvSpPr>
          <p:cNvPr id="75" name="Google Shape;75;p21"/>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76" name="Google Shape;76;p21"/>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7" name="Shape 77"/>
        <p:cNvGrpSpPr/>
        <p:nvPr/>
      </p:nvGrpSpPr>
      <p:grpSpPr>
        <a:xfrm>
          <a:off x="0" y="0"/>
          <a:ext cx="0" cy="0"/>
          <a:chOff x="0" y="0"/>
          <a:chExt cx="0" cy="0"/>
        </a:xfrm>
      </p:grpSpPr>
      <p:sp>
        <p:nvSpPr>
          <p:cNvPr id="78" name="Google Shape;78;p2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79" name="Google Shape;79;p2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1" name="Shape 11"/>
        <p:cNvGrpSpPr/>
        <p:nvPr/>
      </p:nvGrpSpPr>
      <p:grpSpPr>
        <a:xfrm>
          <a:off x="0" y="0"/>
          <a:ext cx="0" cy="0"/>
          <a:chOff x="0" y="0"/>
          <a:chExt cx="0" cy="0"/>
        </a:xfrm>
      </p:grpSpPr>
      <p:sp>
        <p:nvSpPr>
          <p:cNvPr id="12" name="Google Shape;12;p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13" name="Google Shape;13;p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0" name="Shape 80"/>
        <p:cNvGrpSpPr/>
        <p:nvPr/>
      </p:nvGrpSpPr>
      <p:grpSpPr>
        <a:xfrm>
          <a:off x="0" y="0"/>
          <a:ext cx="0" cy="0"/>
          <a:chOff x="0" y="0"/>
          <a:chExt cx="0" cy="0"/>
        </a:xfrm>
      </p:grpSpPr>
      <p:sp>
        <p:nvSpPr>
          <p:cNvPr id="81" name="Google Shape;81;p2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82" name="Google Shape;82;p23"/>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83" name="Google Shape;83;p23"/>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4" name="Shape 84"/>
        <p:cNvGrpSpPr/>
        <p:nvPr/>
      </p:nvGrpSpPr>
      <p:grpSpPr>
        <a:xfrm>
          <a:off x="0" y="0"/>
          <a:ext cx="0" cy="0"/>
          <a:chOff x="0" y="0"/>
          <a:chExt cx="0" cy="0"/>
        </a:xfrm>
      </p:grpSpPr>
      <p:sp>
        <p:nvSpPr>
          <p:cNvPr id="85" name="Google Shape;85;p2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5"/>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rtl="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rtl="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rtl="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rtl="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rtl="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rtl="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rtl="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rtl="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rtl="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8" name="Shape 88"/>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89" name="Shape 89"/>
        <p:cNvGrpSpPr/>
        <p:nvPr/>
      </p:nvGrpSpPr>
      <p:grpSpPr>
        <a:xfrm>
          <a:off x="0" y="0"/>
          <a:ext cx="0" cy="0"/>
          <a:chOff x="0" y="0"/>
          <a:chExt cx="0" cy="0"/>
        </a:xfrm>
      </p:grpSpPr>
      <p:sp>
        <p:nvSpPr>
          <p:cNvPr id="90" name="Google Shape;90;p27"/>
          <p:cNvSpPr txBox="1"/>
          <p:nvPr>
            <p:ph type="title"/>
          </p:nvPr>
        </p:nvSpPr>
        <p:spPr>
          <a:xfrm>
            <a:off x="1828800" y="823914"/>
            <a:ext cx="32918401" cy="342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3600"/>
              <a:buNone/>
              <a:defRPr sz="17500">
                <a:solidFill>
                  <a:schemeClr val="dk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91" name="Google Shape;91;p27"/>
          <p:cNvSpPr txBox="1"/>
          <p:nvPr>
            <p:ph idx="1" type="body"/>
          </p:nvPr>
        </p:nvSpPr>
        <p:spPr>
          <a:xfrm>
            <a:off x="1828800" y="4800602"/>
            <a:ext cx="32918401" cy="13578000"/>
          </a:xfrm>
          <a:prstGeom prst="rect">
            <a:avLst/>
          </a:prstGeom>
          <a:noFill/>
          <a:ln>
            <a:noFill/>
          </a:ln>
        </p:spPr>
        <p:txBody>
          <a:bodyPr anchorCtr="0" anchor="t" bIns="91425" lIns="91425" spcFirstLastPara="1" rIns="91425" wrap="square" tIns="91425">
            <a:noAutofit/>
          </a:bodyPr>
          <a:lstStyle>
            <a:lvl1pPr indent="-419100" lvl="0" marL="457200" rtl="0" algn="l">
              <a:spcBef>
                <a:spcPts val="2580"/>
              </a:spcBef>
              <a:spcAft>
                <a:spcPts val="0"/>
              </a:spcAft>
              <a:buClr>
                <a:schemeClr val="dk1"/>
              </a:buClr>
              <a:buSzPts val="3000"/>
              <a:buChar char="●"/>
              <a:defRPr sz="12900">
                <a:solidFill>
                  <a:schemeClr val="dk1"/>
                </a:solidFill>
              </a:defRPr>
            </a:lvl1pPr>
            <a:lvl2pPr indent="-381000" lvl="1" marL="914400" rtl="0" algn="l">
              <a:spcBef>
                <a:spcPts val="0"/>
              </a:spcBef>
              <a:spcAft>
                <a:spcPts val="0"/>
              </a:spcAft>
              <a:buClr>
                <a:schemeClr val="dk1"/>
              </a:buClr>
              <a:buSzPts val="2400"/>
              <a:buChar char="●"/>
              <a:defRPr sz="11100">
                <a:solidFill>
                  <a:schemeClr val="dk1"/>
                </a:solidFill>
              </a:defRPr>
            </a:lvl2pPr>
            <a:lvl3pPr indent="-381000" lvl="2" marL="1371600" rtl="0" algn="l">
              <a:spcBef>
                <a:spcPts val="0"/>
              </a:spcBef>
              <a:spcAft>
                <a:spcPts val="0"/>
              </a:spcAft>
              <a:buClr>
                <a:schemeClr val="dk1"/>
              </a:buClr>
              <a:buSzPts val="2400"/>
              <a:buChar char="●"/>
              <a:defRPr sz="9500">
                <a:solidFill>
                  <a:schemeClr val="dk1"/>
                </a:solidFill>
              </a:defRPr>
            </a:lvl3pPr>
            <a:lvl4pPr indent="-342900" lvl="3" marL="1828800" rtl="0" algn="l">
              <a:spcBef>
                <a:spcPts val="0"/>
              </a:spcBef>
              <a:spcAft>
                <a:spcPts val="0"/>
              </a:spcAft>
              <a:buClr>
                <a:schemeClr val="dk1"/>
              </a:buClr>
              <a:buSzPts val="1800"/>
              <a:buChar char="●"/>
              <a:defRPr sz="8000">
                <a:solidFill>
                  <a:schemeClr val="dk1"/>
                </a:solidFill>
              </a:defRPr>
            </a:lvl4pPr>
            <a:lvl5pPr indent="-342900" lvl="4" marL="2286000" rtl="0" algn="l">
              <a:spcBef>
                <a:spcPts val="0"/>
              </a:spcBef>
              <a:spcAft>
                <a:spcPts val="0"/>
              </a:spcAft>
              <a:buClr>
                <a:schemeClr val="dk1"/>
              </a:buClr>
              <a:buSzPts val="1800"/>
              <a:buChar char="●"/>
              <a:defRPr sz="8000">
                <a:solidFill>
                  <a:schemeClr val="dk1"/>
                </a:solidFill>
              </a:defRPr>
            </a:lvl5pPr>
            <a:lvl6pPr indent="-342900" lvl="5" marL="2743200" rtl="0" algn="l">
              <a:spcBef>
                <a:spcPts val="0"/>
              </a:spcBef>
              <a:spcAft>
                <a:spcPts val="0"/>
              </a:spcAft>
              <a:buClr>
                <a:schemeClr val="dk1"/>
              </a:buClr>
              <a:buSzPts val="1800"/>
              <a:buChar char="●"/>
              <a:defRPr sz="8000">
                <a:solidFill>
                  <a:schemeClr val="dk1"/>
                </a:solidFill>
              </a:defRPr>
            </a:lvl6pPr>
            <a:lvl7pPr indent="-342900" lvl="6" marL="3200400" rtl="0" algn="l">
              <a:spcBef>
                <a:spcPts val="0"/>
              </a:spcBef>
              <a:spcAft>
                <a:spcPts val="0"/>
              </a:spcAft>
              <a:buClr>
                <a:schemeClr val="dk1"/>
              </a:buClr>
              <a:buSzPts val="1800"/>
              <a:buChar char="●"/>
              <a:defRPr sz="8000">
                <a:solidFill>
                  <a:schemeClr val="dk1"/>
                </a:solidFill>
              </a:defRPr>
            </a:lvl7pPr>
            <a:lvl8pPr indent="-342900" lvl="7" marL="3657600" rtl="0" algn="l">
              <a:spcBef>
                <a:spcPts val="0"/>
              </a:spcBef>
              <a:spcAft>
                <a:spcPts val="0"/>
              </a:spcAft>
              <a:buClr>
                <a:schemeClr val="dk1"/>
              </a:buClr>
              <a:buSzPts val="1800"/>
              <a:buChar char="●"/>
              <a:defRPr sz="8000">
                <a:solidFill>
                  <a:schemeClr val="dk1"/>
                </a:solidFill>
              </a:defRPr>
            </a:lvl8pPr>
            <a:lvl9pPr indent="-342900" lvl="8" marL="4114800" rtl="0" algn="l">
              <a:spcBef>
                <a:spcPts val="0"/>
              </a:spcBef>
              <a:spcAft>
                <a:spcPts val="0"/>
              </a:spcAft>
              <a:buClr>
                <a:schemeClr val="dk1"/>
              </a:buClr>
              <a:buSzPts val="1800"/>
              <a:buChar char="●"/>
              <a:defRPr sz="8000">
                <a:solidFill>
                  <a:schemeClr val="dk1"/>
                </a:solidFill>
              </a:defRPr>
            </a:lvl9pPr>
          </a:lstStyle>
          <a:p/>
        </p:txBody>
      </p:sp>
      <p:sp>
        <p:nvSpPr>
          <p:cNvPr id="92" name="Google Shape;92;p27"/>
          <p:cNvSpPr txBox="1"/>
          <p:nvPr>
            <p:ph idx="10" type="dt"/>
          </p:nvPr>
        </p:nvSpPr>
        <p:spPr>
          <a:xfrm>
            <a:off x="1828800" y="19069053"/>
            <a:ext cx="8534400" cy="10953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4900" u="none" cap="none" strike="noStrike">
                <a:solidFill>
                  <a:srgbClr val="888888"/>
                </a:solidFill>
                <a:latin typeface="Arial"/>
                <a:ea typeface="Arial"/>
                <a:cs typeface="Arial"/>
                <a:sym typeface="Arial"/>
              </a:defRPr>
            </a:lvl1pPr>
            <a:lvl2pPr indent="-101465" lvl="1" marL="1828665"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2pPr>
            <a:lvl3pPr indent="-101330" lvl="2" marL="3657330"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3pPr>
            <a:lvl4pPr indent="-101196" lvl="3" marL="5485996"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4pPr>
            <a:lvl5pPr indent="-101061" lvl="4" marL="7314661"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5pPr>
            <a:lvl6pPr indent="-100927" lvl="5" marL="9143327"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6pPr>
            <a:lvl7pPr indent="-100793" lvl="6" marL="10971994"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7pPr>
            <a:lvl8pPr indent="-100657" lvl="7" marL="12800657"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8pPr>
            <a:lvl9pPr indent="-100524" lvl="8" marL="14629324"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9pPr>
          </a:lstStyle>
          <a:p/>
        </p:txBody>
      </p:sp>
      <p:sp>
        <p:nvSpPr>
          <p:cNvPr id="93" name="Google Shape;93;p27"/>
          <p:cNvSpPr txBox="1"/>
          <p:nvPr>
            <p:ph idx="11" type="ftr"/>
          </p:nvPr>
        </p:nvSpPr>
        <p:spPr>
          <a:xfrm>
            <a:off x="12496800" y="19069053"/>
            <a:ext cx="11582400" cy="10953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4900" u="none" cap="none" strike="noStrike">
                <a:solidFill>
                  <a:srgbClr val="888888"/>
                </a:solidFill>
                <a:latin typeface="Arial"/>
                <a:ea typeface="Arial"/>
                <a:cs typeface="Arial"/>
                <a:sym typeface="Arial"/>
              </a:defRPr>
            </a:lvl1pPr>
            <a:lvl2pPr indent="-101465" lvl="1" marL="1828665"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2pPr>
            <a:lvl3pPr indent="-101330" lvl="2" marL="3657330"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3pPr>
            <a:lvl4pPr indent="-101196" lvl="3" marL="5485996"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4pPr>
            <a:lvl5pPr indent="-101061" lvl="4" marL="7314661"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5pPr>
            <a:lvl6pPr indent="-100927" lvl="5" marL="9143327"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6pPr>
            <a:lvl7pPr indent="-100793" lvl="6" marL="10971994"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7pPr>
            <a:lvl8pPr indent="-100657" lvl="7" marL="12800657"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8pPr>
            <a:lvl9pPr indent="-100524" lvl="8" marL="14629324"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9pPr>
          </a:lstStyle>
          <a:p/>
        </p:txBody>
      </p:sp>
      <p:sp>
        <p:nvSpPr>
          <p:cNvPr id="94" name="Google Shape;94;p27"/>
          <p:cNvSpPr txBox="1"/>
          <p:nvPr>
            <p:ph idx="12" type="sldNum"/>
          </p:nvPr>
        </p:nvSpPr>
        <p:spPr>
          <a:xfrm>
            <a:off x="26212800" y="19069053"/>
            <a:ext cx="8534400" cy="1095300"/>
          </a:xfrm>
          <a:prstGeom prst="rect">
            <a:avLst/>
          </a:prstGeom>
          <a:noFill/>
          <a:ln>
            <a:noFill/>
          </a:ln>
        </p:spPr>
        <p:txBody>
          <a:bodyPr anchorCtr="0" anchor="ctr" bIns="91425" lIns="91425" spcFirstLastPara="1" rIns="91425" wrap="square" tIns="91425">
            <a:noAutofit/>
          </a:bodyPr>
          <a:lstStyle>
            <a:lvl1pPr indent="0" lvl="0" marL="0" marR="0" rtl="0" algn="r">
              <a:buNone/>
              <a:defRPr b="0" i="0" sz="4900" u="none" cap="none" strike="noStrike">
                <a:solidFill>
                  <a:srgbClr val="888888"/>
                </a:solidFill>
                <a:latin typeface="Arial"/>
                <a:ea typeface="Arial"/>
                <a:cs typeface="Arial"/>
                <a:sym typeface="Arial"/>
              </a:defRPr>
            </a:lvl1pPr>
            <a:lvl2pPr indent="0" lvl="1" marL="0" marR="0" rtl="0" algn="r">
              <a:buNone/>
              <a:defRPr b="0" i="0" sz="4900" u="none" cap="none" strike="noStrike">
                <a:solidFill>
                  <a:srgbClr val="888888"/>
                </a:solidFill>
                <a:latin typeface="Arial"/>
                <a:ea typeface="Arial"/>
                <a:cs typeface="Arial"/>
                <a:sym typeface="Arial"/>
              </a:defRPr>
            </a:lvl2pPr>
            <a:lvl3pPr indent="0" lvl="2" marL="0" marR="0" rtl="0" algn="r">
              <a:buNone/>
              <a:defRPr b="0" i="0" sz="4900" u="none" cap="none" strike="noStrike">
                <a:solidFill>
                  <a:srgbClr val="888888"/>
                </a:solidFill>
                <a:latin typeface="Arial"/>
                <a:ea typeface="Arial"/>
                <a:cs typeface="Arial"/>
                <a:sym typeface="Arial"/>
              </a:defRPr>
            </a:lvl3pPr>
            <a:lvl4pPr indent="0" lvl="3" marL="0" marR="0" rtl="0" algn="r">
              <a:buNone/>
              <a:defRPr b="0" i="0" sz="4900" u="none" cap="none" strike="noStrike">
                <a:solidFill>
                  <a:srgbClr val="888888"/>
                </a:solidFill>
                <a:latin typeface="Arial"/>
                <a:ea typeface="Arial"/>
                <a:cs typeface="Arial"/>
                <a:sym typeface="Arial"/>
              </a:defRPr>
            </a:lvl4pPr>
            <a:lvl5pPr indent="0" lvl="4" marL="0" marR="0" rtl="0" algn="r">
              <a:buNone/>
              <a:defRPr b="0" i="0" sz="4900" u="none" cap="none" strike="noStrike">
                <a:solidFill>
                  <a:srgbClr val="888888"/>
                </a:solidFill>
                <a:latin typeface="Arial"/>
                <a:ea typeface="Arial"/>
                <a:cs typeface="Arial"/>
                <a:sym typeface="Arial"/>
              </a:defRPr>
            </a:lvl5pPr>
            <a:lvl6pPr indent="0" lvl="5" marL="0" marR="0" rtl="0" algn="r">
              <a:buNone/>
              <a:defRPr b="0" i="0" sz="4900" u="none" cap="none" strike="noStrike">
                <a:solidFill>
                  <a:srgbClr val="888888"/>
                </a:solidFill>
                <a:latin typeface="Arial"/>
                <a:ea typeface="Arial"/>
                <a:cs typeface="Arial"/>
                <a:sym typeface="Arial"/>
              </a:defRPr>
            </a:lvl6pPr>
            <a:lvl7pPr indent="0" lvl="6" marL="0" marR="0" rtl="0" algn="r">
              <a:buNone/>
              <a:defRPr b="0" i="0" sz="4900" u="none" cap="none" strike="noStrike">
                <a:solidFill>
                  <a:srgbClr val="888888"/>
                </a:solidFill>
                <a:latin typeface="Arial"/>
                <a:ea typeface="Arial"/>
                <a:cs typeface="Arial"/>
                <a:sym typeface="Arial"/>
              </a:defRPr>
            </a:lvl7pPr>
            <a:lvl8pPr indent="0" lvl="7" marL="0" marR="0" rtl="0" algn="r">
              <a:buNone/>
              <a:defRPr b="0" i="0" sz="4900" u="none" cap="none" strike="noStrike">
                <a:solidFill>
                  <a:srgbClr val="888888"/>
                </a:solidFill>
                <a:latin typeface="Arial"/>
                <a:ea typeface="Arial"/>
                <a:cs typeface="Arial"/>
                <a:sym typeface="Arial"/>
              </a:defRPr>
            </a:lvl8pPr>
            <a:lvl9pPr indent="0" lvl="8" marL="0" marR="0" rtl="0" algn="r">
              <a:buNone/>
              <a:defRPr b="0" i="0" sz="49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101465" lvl="1" marL="1828665" rtl="0" algn="l">
              <a:spcBef>
                <a:spcPts val="0"/>
              </a:spcBef>
              <a:spcAft>
                <a:spcPts val="0"/>
              </a:spcAft>
              <a:buSzPts val="1400"/>
              <a:buChar char="○"/>
            </a:pPr>
            <a:r>
              <a:t/>
            </a:r>
            <a:endParaRPr sz="7200">
              <a:solidFill>
                <a:schemeClr val="dk1"/>
              </a:solidFill>
            </a:endParaRPr>
          </a:p>
          <a:p>
            <a:pPr indent="-101330" lvl="2" marL="3657330" rtl="0" algn="l">
              <a:spcBef>
                <a:spcPts val="0"/>
              </a:spcBef>
              <a:spcAft>
                <a:spcPts val="0"/>
              </a:spcAft>
              <a:buSzPts val="1400"/>
              <a:buChar char="■"/>
            </a:pPr>
            <a:r>
              <a:t/>
            </a:r>
            <a:endParaRPr sz="7200">
              <a:solidFill>
                <a:schemeClr val="dk1"/>
              </a:solidFill>
            </a:endParaRPr>
          </a:p>
          <a:p>
            <a:pPr indent="-101196" lvl="3" marL="5485996" rtl="0" algn="l">
              <a:spcBef>
                <a:spcPts val="0"/>
              </a:spcBef>
              <a:spcAft>
                <a:spcPts val="0"/>
              </a:spcAft>
              <a:buSzPts val="1400"/>
              <a:buChar char="●"/>
            </a:pPr>
            <a:r>
              <a:t/>
            </a:r>
            <a:endParaRPr sz="7200">
              <a:solidFill>
                <a:schemeClr val="dk1"/>
              </a:solidFill>
            </a:endParaRPr>
          </a:p>
          <a:p>
            <a:pPr indent="-101061" lvl="4" marL="7314661" rtl="0" algn="l">
              <a:spcBef>
                <a:spcPts val="0"/>
              </a:spcBef>
              <a:spcAft>
                <a:spcPts val="0"/>
              </a:spcAft>
              <a:buSzPts val="1400"/>
              <a:buChar char="○"/>
            </a:pPr>
            <a:r>
              <a:t/>
            </a:r>
            <a:endParaRPr sz="7200">
              <a:solidFill>
                <a:schemeClr val="dk1"/>
              </a:solidFill>
            </a:endParaRPr>
          </a:p>
          <a:p>
            <a:pPr indent="-100927" lvl="5" marL="9143327" rtl="0" algn="l">
              <a:spcBef>
                <a:spcPts val="0"/>
              </a:spcBef>
              <a:spcAft>
                <a:spcPts val="0"/>
              </a:spcAft>
              <a:buSzPts val="1400"/>
              <a:buChar char="■"/>
            </a:pPr>
            <a:r>
              <a:t/>
            </a:r>
            <a:endParaRPr sz="7200">
              <a:solidFill>
                <a:schemeClr val="dk1"/>
              </a:solidFill>
            </a:endParaRPr>
          </a:p>
          <a:p>
            <a:pPr indent="-100793" lvl="6" marL="10971994" rtl="0" algn="l">
              <a:spcBef>
                <a:spcPts val="0"/>
              </a:spcBef>
              <a:spcAft>
                <a:spcPts val="0"/>
              </a:spcAft>
              <a:buSzPts val="1400"/>
              <a:buChar char="●"/>
            </a:pPr>
            <a:r>
              <a:t/>
            </a:r>
            <a:endParaRPr sz="7200">
              <a:solidFill>
                <a:schemeClr val="dk1"/>
              </a:solidFill>
            </a:endParaRPr>
          </a:p>
          <a:p>
            <a:pPr indent="-100657" lvl="7" marL="12800657" rtl="0" algn="l">
              <a:spcBef>
                <a:spcPts val="0"/>
              </a:spcBef>
              <a:spcAft>
                <a:spcPts val="0"/>
              </a:spcAft>
              <a:buSzPts val="1400"/>
              <a:buChar char="○"/>
            </a:pPr>
            <a:r>
              <a:t/>
            </a:r>
            <a:endParaRPr sz="7200">
              <a:solidFill>
                <a:schemeClr val="dk1"/>
              </a:solidFill>
            </a:endParaRPr>
          </a:p>
          <a:p>
            <a:pPr indent="-100524" lvl="8" marL="14629324" rtl="0" algn="l">
              <a:spcBef>
                <a:spcPts val="0"/>
              </a:spcBef>
              <a:spcAft>
                <a:spcPts val="0"/>
              </a:spcAft>
              <a:buSzPts val="1400"/>
              <a:buChar char="■"/>
            </a:pPr>
            <a:r>
              <a:t/>
            </a:r>
            <a:endParaRPr sz="7200">
              <a:solidFill>
                <a:schemeClr val="dk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8"/>
          <p:cNvSpPr txBox="1"/>
          <p:nvPr/>
        </p:nvSpPr>
        <p:spPr>
          <a:xfrm>
            <a:off x="1813034" y="1037896"/>
            <a:ext cx="184800" cy="230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8"/>
          <p:cNvSpPr txBox="1"/>
          <p:nvPr>
            <p:ph idx="1" type="body"/>
          </p:nvPr>
        </p:nvSpPr>
        <p:spPr>
          <a:xfrm>
            <a:off x="3494854" y="873674"/>
            <a:ext cx="4930800" cy="17016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rgbClr val="3369E8"/>
              </a:buClr>
              <a:buSzPts val="3000"/>
              <a:buFont typeface="Open Sans"/>
              <a:buNone/>
              <a:defRPr sz="4200">
                <a:solidFill>
                  <a:srgbClr val="3369E8"/>
                </a:solidFill>
                <a:latin typeface="Open Sans"/>
                <a:ea typeface="Open Sans"/>
                <a:cs typeface="Open Sans"/>
                <a:sym typeface="Open Sans"/>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98" name="Google Shape;98;p28"/>
          <p:cNvSpPr txBox="1"/>
          <p:nvPr>
            <p:ph idx="2" type="body"/>
          </p:nvPr>
        </p:nvSpPr>
        <p:spPr>
          <a:xfrm>
            <a:off x="3494853" y="2666998"/>
            <a:ext cx="4930800" cy="50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3000"/>
              <a:buFont typeface="Open Sans"/>
              <a:buNone/>
              <a:defRPr sz="2400">
                <a:solidFill>
                  <a:schemeClr val="dk2"/>
                </a:solidFill>
                <a:latin typeface="Open Sans"/>
                <a:ea typeface="Open Sans"/>
                <a:cs typeface="Open Sans"/>
                <a:sym typeface="Open Sans"/>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Blank Slide">
    <p:spTree>
      <p:nvGrpSpPr>
        <p:cNvPr id="99" name="Shape 99"/>
        <p:cNvGrpSpPr/>
        <p:nvPr/>
      </p:nvGrpSpPr>
      <p:grpSpPr>
        <a:xfrm>
          <a:off x="0" y="0"/>
          <a:ext cx="0" cy="0"/>
          <a:chOff x="0" y="0"/>
          <a:chExt cx="0" cy="0"/>
        </a:xfrm>
      </p:grpSpPr>
      <p:sp>
        <p:nvSpPr>
          <p:cNvPr id="100" name="Google Shape;100;p29"/>
          <p:cNvSpPr/>
          <p:nvPr/>
        </p:nvSpPr>
        <p:spPr>
          <a:xfrm>
            <a:off x="0" y="0"/>
            <a:ext cx="9144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bg>
      <p:bgPr>
        <a:solidFill>
          <a:schemeClr val="lt1"/>
        </a:solidFill>
      </p:bgPr>
    </p:bg>
    <p:spTree>
      <p:nvGrpSpPr>
        <p:cNvPr id="101" name="Shape 101"/>
        <p:cNvGrpSpPr/>
        <p:nvPr/>
      </p:nvGrpSpPr>
      <p:grpSpPr>
        <a:xfrm>
          <a:off x="0" y="0"/>
          <a:ext cx="0" cy="0"/>
          <a:chOff x="0" y="0"/>
          <a:chExt cx="0" cy="0"/>
        </a:xfrm>
      </p:grpSpPr>
      <p:sp>
        <p:nvSpPr>
          <p:cNvPr id="102" name="Google Shape;102;p30"/>
          <p:cNvSpPr txBox="1"/>
          <p:nvPr>
            <p:ph idx="1" type="body"/>
          </p:nvPr>
        </p:nvSpPr>
        <p:spPr>
          <a:xfrm>
            <a:off x="892969" y="669727"/>
            <a:ext cx="7358100" cy="3804000"/>
          </a:xfrm>
          <a:prstGeom prst="rect">
            <a:avLst/>
          </a:prstGeom>
          <a:noFill/>
          <a:ln>
            <a:noFill/>
          </a:ln>
        </p:spPr>
        <p:txBody>
          <a:bodyPr anchorCtr="0" anchor="ctr" bIns="91425" lIns="91425" spcFirstLastPara="1" rIns="91425" wrap="square" tIns="91425">
            <a:noAutofit/>
          </a:bodyPr>
          <a:lstStyle>
            <a:lvl1pPr indent="-419100" lvl="0" marL="457200" rtl="0" algn="l">
              <a:lnSpc>
                <a:spcPct val="100000"/>
              </a:lnSpc>
              <a:spcBef>
                <a:spcPts val="4800"/>
              </a:spcBef>
              <a:spcAft>
                <a:spcPts val="0"/>
              </a:spcAft>
              <a:buClr>
                <a:schemeClr val="dk1"/>
              </a:buClr>
              <a:buSzPts val="3000"/>
              <a:buChar char="●"/>
              <a:defRPr sz="4200">
                <a:solidFill>
                  <a:schemeClr val="dk1"/>
                </a:solidFill>
              </a:defRPr>
            </a:lvl1pPr>
            <a:lvl2pPr indent="-381000" lvl="1" marL="914400" rtl="0" algn="l">
              <a:lnSpc>
                <a:spcPct val="100000"/>
              </a:lnSpc>
              <a:spcBef>
                <a:spcPts val="0"/>
              </a:spcBef>
              <a:spcAft>
                <a:spcPts val="0"/>
              </a:spcAft>
              <a:buClr>
                <a:schemeClr val="dk1"/>
              </a:buClr>
              <a:buSzPts val="2400"/>
              <a:buChar char="●"/>
              <a:defRPr sz="4200">
                <a:solidFill>
                  <a:schemeClr val="dk1"/>
                </a:solidFill>
              </a:defRPr>
            </a:lvl2pPr>
            <a:lvl3pPr indent="-381000" lvl="2" marL="1371600" rtl="0" algn="l">
              <a:lnSpc>
                <a:spcPct val="100000"/>
              </a:lnSpc>
              <a:spcBef>
                <a:spcPts val="0"/>
              </a:spcBef>
              <a:spcAft>
                <a:spcPts val="0"/>
              </a:spcAft>
              <a:buClr>
                <a:schemeClr val="dk1"/>
              </a:buClr>
              <a:buSzPts val="2400"/>
              <a:buChar char="●"/>
              <a:defRPr sz="4200">
                <a:solidFill>
                  <a:schemeClr val="dk1"/>
                </a:solidFill>
              </a:defRPr>
            </a:lvl3pPr>
            <a:lvl4pPr indent="-342900" lvl="3" marL="1828800" rtl="0" algn="l">
              <a:lnSpc>
                <a:spcPct val="100000"/>
              </a:lnSpc>
              <a:spcBef>
                <a:spcPts val="0"/>
              </a:spcBef>
              <a:spcAft>
                <a:spcPts val="0"/>
              </a:spcAft>
              <a:buClr>
                <a:schemeClr val="dk1"/>
              </a:buClr>
              <a:buSzPts val="1800"/>
              <a:buChar char="●"/>
              <a:defRPr sz="4200">
                <a:solidFill>
                  <a:schemeClr val="dk1"/>
                </a:solidFill>
              </a:defRPr>
            </a:lvl4pPr>
            <a:lvl5pPr indent="-342900" lvl="4" marL="2286000" rtl="0" algn="l">
              <a:lnSpc>
                <a:spcPct val="100000"/>
              </a:lnSpc>
              <a:spcBef>
                <a:spcPts val="0"/>
              </a:spcBef>
              <a:spcAft>
                <a:spcPts val="0"/>
              </a:spcAft>
              <a:buClr>
                <a:schemeClr val="dk1"/>
              </a:buClr>
              <a:buSzPts val="1800"/>
              <a:buChar char="●"/>
              <a:defRPr sz="4200">
                <a:solidFill>
                  <a:schemeClr val="dk1"/>
                </a:solidFill>
              </a:defRPr>
            </a:lvl5pPr>
            <a:lvl6pPr indent="-342900" lvl="5" marL="2743200" rtl="0" algn="l">
              <a:lnSpc>
                <a:spcPct val="100000"/>
              </a:lnSpc>
              <a:spcBef>
                <a:spcPts val="0"/>
              </a:spcBef>
              <a:spcAft>
                <a:spcPts val="0"/>
              </a:spcAft>
              <a:buClr>
                <a:schemeClr val="dk1"/>
              </a:buClr>
              <a:buSzPts val="1800"/>
              <a:buChar char="●"/>
              <a:defRPr sz="4200">
                <a:solidFill>
                  <a:schemeClr val="dk1"/>
                </a:solidFill>
              </a:defRPr>
            </a:lvl6pPr>
            <a:lvl7pPr indent="-342900" lvl="6" marL="3200400" rtl="0" algn="l">
              <a:lnSpc>
                <a:spcPct val="100000"/>
              </a:lnSpc>
              <a:spcBef>
                <a:spcPts val="0"/>
              </a:spcBef>
              <a:spcAft>
                <a:spcPts val="0"/>
              </a:spcAft>
              <a:buClr>
                <a:schemeClr val="dk1"/>
              </a:buClr>
              <a:buSzPts val="1800"/>
              <a:buChar char="●"/>
              <a:defRPr sz="4200">
                <a:solidFill>
                  <a:schemeClr val="dk1"/>
                </a:solidFill>
              </a:defRPr>
            </a:lvl7pPr>
            <a:lvl8pPr indent="-342900" lvl="7" marL="3657600" rtl="0" algn="l">
              <a:lnSpc>
                <a:spcPct val="100000"/>
              </a:lnSpc>
              <a:spcBef>
                <a:spcPts val="0"/>
              </a:spcBef>
              <a:spcAft>
                <a:spcPts val="0"/>
              </a:spcAft>
              <a:buClr>
                <a:schemeClr val="dk1"/>
              </a:buClr>
              <a:buSzPts val="1800"/>
              <a:buChar char="●"/>
              <a:defRPr sz="4200">
                <a:solidFill>
                  <a:schemeClr val="dk1"/>
                </a:solidFill>
              </a:defRPr>
            </a:lvl8pPr>
            <a:lvl9pPr indent="-342900" lvl="8" marL="4114800" rtl="0" algn="l">
              <a:lnSpc>
                <a:spcPct val="100000"/>
              </a:lnSpc>
              <a:spcBef>
                <a:spcPts val="0"/>
              </a:spcBef>
              <a:spcAft>
                <a:spcPts val="0"/>
              </a:spcAft>
              <a:buClr>
                <a:schemeClr val="dk1"/>
              </a:buClr>
              <a:buSzPts val="1800"/>
              <a:buChar char="●"/>
              <a:defRPr sz="42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6" name="Shape 106"/>
        <p:cNvGrpSpPr/>
        <p:nvPr/>
      </p:nvGrpSpPr>
      <p:grpSpPr>
        <a:xfrm>
          <a:off x="0" y="0"/>
          <a:ext cx="0" cy="0"/>
          <a:chOff x="0" y="0"/>
          <a:chExt cx="0" cy="0"/>
        </a:xfrm>
      </p:grpSpPr>
      <p:sp>
        <p:nvSpPr>
          <p:cNvPr id="107" name="Google Shape;107;p32"/>
          <p:cNvSpPr txBox="1"/>
          <p:nvPr>
            <p:ph type="ctrTitle"/>
          </p:nvPr>
        </p:nvSpPr>
        <p:spPr>
          <a:xfrm>
            <a:off x="685800" y="2111123"/>
            <a:ext cx="7772400" cy="1546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108" name="Google Shape;108;p32"/>
          <p:cNvSpPr txBox="1"/>
          <p:nvPr>
            <p:ph idx="1" type="subTitle"/>
          </p:nvPr>
        </p:nvSpPr>
        <p:spPr>
          <a:xfrm>
            <a:off x="685800" y="3786738"/>
            <a:ext cx="7772400" cy="1046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09" name="Shape 109"/>
        <p:cNvGrpSpPr/>
        <p:nvPr/>
      </p:nvGrpSpPr>
      <p:grpSpPr>
        <a:xfrm>
          <a:off x="0" y="0"/>
          <a:ext cx="0" cy="0"/>
          <a:chOff x="0" y="0"/>
          <a:chExt cx="0" cy="0"/>
        </a:xfrm>
      </p:grpSpPr>
      <p:sp>
        <p:nvSpPr>
          <p:cNvPr id="110" name="Google Shape;110;p33"/>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111" name="Google Shape;111;p33"/>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4" name="Shape 14"/>
        <p:cNvGrpSpPr/>
        <p:nvPr/>
      </p:nvGrpSpPr>
      <p:grpSpPr>
        <a:xfrm>
          <a:off x="0" y="0"/>
          <a:ext cx="0" cy="0"/>
          <a:chOff x="0" y="0"/>
          <a:chExt cx="0" cy="0"/>
        </a:xfrm>
      </p:grpSpPr>
      <p:sp>
        <p:nvSpPr>
          <p:cNvPr id="15" name="Google Shape;15;p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16" name="Google Shape;16;p4"/>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7" name="Google Shape;17;p4"/>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12" name="Shape 112"/>
        <p:cNvGrpSpPr/>
        <p:nvPr/>
      </p:nvGrpSpPr>
      <p:grpSpPr>
        <a:xfrm>
          <a:off x="0" y="0"/>
          <a:ext cx="0" cy="0"/>
          <a:chOff x="0" y="0"/>
          <a:chExt cx="0" cy="0"/>
        </a:xfrm>
      </p:grpSpPr>
      <p:sp>
        <p:nvSpPr>
          <p:cNvPr id="113" name="Google Shape;113;p34"/>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114" name="Google Shape;114;p34"/>
          <p:cNvSpPr txBox="1"/>
          <p:nvPr>
            <p:ph idx="1" type="body"/>
          </p:nvPr>
        </p:nvSpPr>
        <p:spPr>
          <a:xfrm>
            <a:off x="457200" y="1600200"/>
            <a:ext cx="3994500" cy="4967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15" name="Google Shape;115;p34"/>
          <p:cNvSpPr txBox="1"/>
          <p:nvPr>
            <p:ph idx="2" type="body"/>
          </p:nvPr>
        </p:nvSpPr>
        <p:spPr>
          <a:xfrm>
            <a:off x="4692274" y="1600200"/>
            <a:ext cx="3994500" cy="4967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6" name="Shape 116"/>
        <p:cNvGrpSpPr/>
        <p:nvPr/>
      </p:nvGrpSpPr>
      <p:grpSpPr>
        <a:xfrm>
          <a:off x="0" y="0"/>
          <a:ext cx="0" cy="0"/>
          <a:chOff x="0" y="0"/>
          <a:chExt cx="0" cy="0"/>
        </a:xfrm>
      </p:grpSpPr>
      <p:sp>
        <p:nvSpPr>
          <p:cNvPr id="117" name="Google Shape;117;p35"/>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8" name="Shape 118"/>
        <p:cNvGrpSpPr/>
        <p:nvPr/>
      </p:nvGrpSpPr>
      <p:grpSpPr>
        <a:xfrm>
          <a:off x="0" y="0"/>
          <a:ext cx="0" cy="0"/>
          <a:chOff x="0" y="0"/>
          <a:chExt cx="0" cy="0"/>
        </a:xfrm>
      </p:grpSpPr>
      <p:sp>
        <p:nvSpPr>
          <p:cNvPr id="119" name="Google Shape;119;p36"/>
          <p:cNvSpPr txBox="1"/>
          <p:nvPr>
            <p:ph idx="1" type="body"/>
          </p:nvPr>
        </p:nvSpPr>
        <p:spPr>
          <a:xfrm>
            <a:off x="457200" y="5875079"/>
            <a:ext cx="8229600" cy="692700"/>
          </a:xfrm>
          <a:prstGeom prst="rect">
            <a:avLst/>
          </a:prstGeom>
          <a:noFill/>
          <a:ln>
            <a:noFill/>
          </a:ln>
        </p:spPr>
        <p:txBody>
          <a:bodyPr anchorCtr="0" anchor="t" bIns="91425" lIns="91425" spcFirstLastPara="1" rIns="91425" wrap="square" tIns="91425">
            <a:noAutofit/>
          </a:bodyPr>
          <a:lstStyle>
            <a:lvl1pPr indent="-342900" lvl="0" marL="457200" rtl="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rtl="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rtl="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rtl="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rtl="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rtl="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rtl="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rtl="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rtl="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0" name="Shape 12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121" name="Shape 121"/>
        <p:cNvGrpSpPr/>
        <p:nvPr/>
      </p:nvGrpSpPr>
      <p:grpSpPr>
        <a:xfrm>
          <a:off x="0" y="0"/>
          <a:ext cx="0" cy="0"/>
          <a:chOff x="0" y="0"/>
          <a:chExt cx="0" cy="0"/>
        </a:xfrm>
      </p:grpSpPr>
      <p:sp>
        <p:nvSpPr>
          <p:cNvPr id="122" name="Google Shape;122;p38"/>
          <p:cNvSpPr txBox="1"/>
          <p:nvPr>
            <p:ph idx="12" type="sldNum"/>
          </p:nvPr>
        </p:nvSpPr>
        <p:spPr>
          <a:xfrm>
            <a:off x="8440546" y="4696659"/>
            <a:ext cx="233400" cy="173100"/>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101594" lvl="1" marL="507994" rtl="0" algn="l">
              <a:spcBef>
                <a:spcPts val="0"/>
              </a:spcBef>
              <a:spcAft>
                <a:spcPts val="0"/>
              </a:spcAft>
              <a:buSzPts val="1400"/>
              <a:buChar char="○"/>
            </a:pPr>
            <a:r>
              <a:t/>
            </a:r>
            <a:endParaRPr sz="2000">
              <a:solidFill>
                <a:schemeClr val="dk1"/>
              </a:solidFill>
            </a:endParaRPr>
          </a:p>
          <a:p>
            <a:pPr indent="-101589" lvl="2" marL="1015989" rtl="0" algn="l">
              <a:spcBef>
                <a:spcPts val="0"/>
              </a:spcBef>
              <a:spcAft>
                <a:spcPts val="0"/>
              </a:spcAft>
              <a:buSzPts val="1400"/>
              <a:buChar char="■"/>
            </a:pPr>
            <a:r>
              <a:t/>
            </a:r>
            <a:endParaRPr sz="2000">
              <a:solidFill>
                <a:schemeClr val="dk1"/>
              </a:solidFill>
            </a:endParaRPr>
          </a:p>
          <a:p>
            <a:pPr indent="-101584" lvl="3" marL="1523984" rtl="0" algn="l">
              <a:spcBef>
                <a:spcPts val="0"/>
              </a:spcBef>
              <a:spcAft>
                <a:spcPts val="0"/>
              </a:spcAft>
              <a:buSzPts val="1400"/>
              <a:buChar char="●"/>
            </a:pPr>
            <a:r>
              <a:t/>
            </a:r>
            <a:endParaRPr sz="2000">
              <a:solidFill>
                <a:schemeClr val="dk1"/>
              </a:solidFill>
            </a:endParaRPr>
          </a:p>
          <a:p>
            <a:pPr indent="-101579" lvl="4" marL="2031979" rtl="0" algn="l">
              <a:spcBef>
                <a:spcPts val="0"/>
              </a:spcBef>
              <a:spcAft>
                <a:spcPts val="0"/>
              </a:spcAft>
              <a:buSzPts val="1400"/>
              <a:buChar char="○"/>
            </a:pPr>
            <a:r>
              <a:t/>
            </a:r>
            <a:endParaRPr sz="2000">
              <a:solidFill>
                <a:schemeClr val="dk1"/>
              </a:solidFill>
            </a:endParaRPr>
          </a:p>
          <a:p>
            <a:pPr indent="-101574" lvl="5" marL="2539974" rtl="0" algn="l">
              <a:spcBef>
                <a:spcPts val="0"/>
              </a:spcBef>
              <a:spcAft>
                <a:spcPts val="0"/>
              </a:spcAft>
              <a:buSzPts val="1400"/>
              <a:buChar char="■"/>
            </a:pPr>
            <a:r>
              <a:t/>
            </a:r>
            <a:endParaRPr sz="2000">
              <a:solidFill>
                <a:schemeClr val="dk1"/>
              </a:solidFill>
            </a:endParaRPr>
          </a:p>
          <a:p>
            <a:pPr indent="-101569" lvl="6" marL="3047969" rtl="0" algn="l">
              <a:spcBef>
                <a:spcPts val="0"/>
              </a:spcBef>
              <a:spcAft>
                <a:spcPts val="0"/>
              </a:spcAft>
              <a:buSzPts val="1400"/>
              <a:buChar char="●"/>
            </a:pPr>
            <a:r>
              <a:t/>
            </a:r>
            <a:endParaRPr sz="2000">
              <a:solidFill>
                <a:schemeClr val="dk1"/>
              </a:solidFill>
            </a:endParaRPr>
          </a:p>
          <a:p>
            <a:pPr indent="-101564" lvl="7" marL="3555964" rtl="0" algn="l">
              <a:spcBef>
                <a:spcPts val="0"/>
              </a:spcBef>
              <a:spcAft>
                <a:spcPts val="0"/>
              </a:spcAft>
              <a:buSzPts val="1400"/>
              <a:buChar char="○"/>
            </a:pPr>
            <a:r>
              <a:t/>
            </a:r>
            <a:endParaRPr sz="2000">
              <a:solidFill>
                <a:schemeClr val="dk1"/>
              </a:solidFill>
            </a:endParaRPr>
          </a:p>
          <a:p>
            <a:pPr indent="-101559" lvl="8" marL="4063959" rtl="0" algn="l">
              <a:spcBef>
                <a:spcPts val="0"/>
              </a:spcBef>
              <a:spcAft>
                <a:spcPts val="0"/>
              </a:spcAft>
              <a:buSzPts val="1400"/>
              <a:buChar char="■"/>
            </a:pPr>
            <a:r>
              <a:t/>
            </a:r>
            <a:endParaRPr sz="2000">
              <a:solidFill>
                <a:schemeClr val="dk1"/>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6" name="Shape 126"/>
        <p:cNvGrpSpPr/>
        <p:nvPr/>
      </p:nvGrpSpPr>
      <p:grpSpPr>
        <a:xfrm>
          <a:off x="0" y="0"/>
          <a:ext cx="0" cy="0"/>
          <a:chOff x="0" y="0"/>
          <a:chExt cx="0" cy="0"/>
        </a:xfrm>
      </p:grpSpPr>
      <p:sp>
        <p:nvSpPr>
          <p:cNvPr id="127" name="Google Shape;127;p40"/>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a:lvl1pPr>
            <a:lvl2pPr indent="0" lvl="1" marL="0" marR="0" rtl="0" algn="ctr">
              <a:lnSpc>
                <a:spcPct val="100000"/>
              </a:lnSpc>
              <a:spcBef>
                <a:spcPts val="0"/>
              </a:spcBef>
              <a:spcAft>
                <a:spcPts val="0"/>
              </a:spcAft>
              <a:buClr>
                <a:schemeClr val="dk1"/>
              </a:buClr>
              <a:buSzPts val="1400"/>
              <a:buFont typeface="Arial"/>
              <a:buNone/>
              <a:defRPr/>
            </a:lvl2pPr>
            <a:lvl3pPr indent="0" lvl="2" marL="0" marR="0" rtl="0" algn="ctr">
              <a:spcBef>
                <a:spcPts val="0"/>
              </a:spcBef>
              <a:spcAft>
                <a:spcPts val="0"/>
              </a:spcAft>
              <a:buClr>
                <a:schemeClr val="dk1"/>
              </a:buClr>
              <a:buSzPts val="1400"/>
              <a:buFont typeface="Arial"/>
              <a:buNone/>
              <a:defRPr/>
            </a:lvl3pPr>
            <a:lvl4pPr indent="0" lvl="3" marL="0" marR="0" rtl="0" algn="ctr">
              <a:spcBef>
                <a:spcPts val="0"/>
              </a:spcBef>
              <a:spcAft>
                <a:spcPts val="0"/>
              </a:spcAft>
              <a:buClr>
                <a:schemeClr val="dk1"/>
              </a:buClr>
              <a:buSzPts val="1400"/>
              <a:buFont typeface="Arial"/>
              <a:buNone/>
              <a:defRPr/>
            </a:lvl4pPr>
            <a:lvl5pPr indent="0" lvl="4" marL="0" marR="0" rtl="0" algn="ctr">
              <a:spcBef>
                <a:spcPts val="0"/>
              </a:spcBef>
              <a:spcAft>
                <a:spcPts val="0"/>
              </a:spcAft>
              <a:buClr>
                <a:schemeClr val="dk1"/>
              </a:buClr>
              <a:buSzPts val="1400"/>
              <a:buFont typeface="Arial"/>
              <a:buNone/>
              <a:defRPr/>
            </a:lvl5pPr>
            <a:lvl6pPr indent="0" lvl="5" marL="0" marR="0" rtl="0" algn="ctr">
              <a:spcBef>
                <a:spcPts val="0"/>
              </a:spcBef>
              <a:spcAft>
                <a:spcPts val="0"/>
              </a:spcAft>
              <a:buClr>
                <a:schemeClr val="dk1"/>
              </a:buClr>
              <a:buSzPts val="1400"/>
              <a:buFont typeface="Arial"/>
              <a:buNone/>
              <a:defRPr/>
            </a:lvl6pPr>
            <a:lvl7pPr indent="0" lvl="6" marL="0" marR="0" rtl="0" algn="ctr">
              <a:spcBef>
                <a:spcPts val="0"/>
              </a:spcBef>
              <a:spcAft>
                <a:spcPts val="0"/>
              </a:spcAft>
              <a:buClr>
                <a:schemeClr val="dk1"/>
              </a:buClr>
              <a:buSzPts val="1400"/>
              <a:buFont typeface="Arial"/>
              <a:buNone/>
              <a:defRPr/>
            </a:lvl7pPr>
            <a:lvl8pPr indent="0" lvl="7" marL="0" marR="0" rtl="0" algn="ctr">
              <a:spcBef>
                <a:spcPts val="0"/>
              </a:spcBef>
              <a:spcAft>
                <a:spcPts val="0"/>
              </a:spcAft>
              <a:buClr>
                <a:schemeClr val="dk1"/>
              </a:buClr>
              <a:buSzPts val="1400"/>
              <a:buFont typeface="Arial"/>
              <a:buNone/>
              <a:defRPr/>
            </a:lvl8pPr>
            <a:lvl9pPr indent="0" lvl="8" marL="0" marR="0" rtl="0" algn="ctr">
              <a:spcBef>
                <a:spcPts val="0"/>
              </a:spcBef>
              <a:spcAft>
                <a:spcPts val="0"/>
              </a:spcAft>
              <a:buClr>
                <a:schemeClr val="dk1"/>
              </a:buClr>
              <a:buSzPts val="1400"/>
              <a:buFont typeface="Arial"/>
              <a:buNone/>
              <a:defRPr/>
            </a:lvl9pPr>
          </a:lstStyle>
          <a:p/>
        </p:txBody>
      </p:sp>
      <p:sp>
        <p:nvSpPr>
          <p:cNvPr id="128" name="Google Shape;128;p40"/>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Arial"/>
              <a:buNone/>
              <a:defRPr/>
            </a:lvl1pPr>
            <a:lvl2pPr indent="0" lvl="1" marL="0" marR="0" rtl="0" algn="ctr">
              <a:lnSpc>
                <a:spcPct val="100000"/>
              </a:lnSpc>
              <a:spcBef>
                <a:spcPts val="0"/>
              </a:spcBef>
              <a:spcAft>
                <a:spcPts val="0"/>
              </a:spcAft>
              <a:buClr>
                <a:schemeClr val="dk2"/>
              </a:buClr>
              <a:buSzPts val="1400"/>
              <a:buFont typeface="Arial"/>
              <a:buNone/>
              <a:defRPr/>
            </a:lvl2pPr>
            <a:lvl3pPr indent="0" lvl="2" marL="0" marR="0" rtl="0" algn="ctr">
              <a:lnSpc>
                <a:spcPct val="100000"/>
              </a:lnSpc>
              <a:spcBef>
                <a:spcPts val="0"/>
              </a:spcBef>
              <a:spcAft>
                <a:spcPts val="0"/>
              </a:spcAft>
              <a:buClr>
                <a:schemeClr val="dk2"/>
              </a:buClr>
              <a:buSzPts val="1400"/>
              <a:buFont typeface="Arial"/>
              <a:buNone/>
              <a:defRPr/>
            </a:lvl3pPr>
            <a:lvl4pPr indent="0" lvl="3" marL="0" marR="0" rtl="0" algn="ctr">
              <a:lnSpc>
                <a:spcPct val="100000"/>
              </a:lnSpc>
              <a:spcBef>
                <a:spcPts val="0"/>
              </a:spcBef>
              <a:spcAft>
                <a:spcPts val="0"/>
              </a:spcAft>
              <a:buClr>
                <a:schemeClr val="dk2"/>
              </a:buClr>
              <a:buSzPts val="1400"/>
              <a:buFont typeface="Arial"/>
              <a:buNone/>
              <a:defRPr/>
            </a:lvl4pPr>
            <a:lvl5pPr indent="0" lvl="4" marL="0" marR="0" rtl="0" algn="ctr">
              <a:lnSpc>
                <a:spcPct val="100000"/>
              </a:lnSpc>
              <a:spcBef>
                <a:spcPts val="0"/>
              </a:spcBef>
              <a:spcAft>
                <a:spcPts val="0"/>
              </a:spcAft>
              <a:buClr>
                <a:schemeClr val="dk2"/>
              </a:buClr>
              <a:buSzPts val="1400"/>
              <a:buFont typeface="Arial"/>
              <a:buNone/>
              <a:defRPr/>
            </a:lvl5pPr>
            <a:lvl6pPr indent="0" lvl="5" marL="0" marR="0" rtl="0" algn="ctr">
              <a:lnSpc>
                <a:spcPct val="100000"/>
              </a:lnSpc>
              <a:spcBef>
                <a:spcPts val="0"/>
              </a:spcBef>
              <a:spcAft>
                <a:spcPts val="0"/>
              </a:spcAft>
              <a:buClr>
                <a:schemeClr val="dk2"/>
              </a:buClr>
              <a:buSzPts val="1400"/>
              <a:buFont typeface="Arial"/>
              <a:buNone/>
              <a:defRPr/>
            </a:lvl6pPr>
            <a:lvl7pPr indent="0" lvl="6" marL="0" marR="0" rtl="0" algn="ctr">
              <a:lnSpc>
                <a:spcPct val="100000"/>
              </a:lnSpc>
              <a:spcBef>
                <a:spcPts val="0"/>
              </a:spcBef>
              <a:spcAft>
                <a:spcPts val="0"/>
              </a:spcAft>
              <a:buClr>
                <a:schemeClr val="dk2"/>
              </a:buClr>
              <a:buSzPts val="1400"/>
              <a:buFont typeface="Arial"/>
              <a:buNone/>
              <a:defRPr/>
            </a:lvl7pPr>
            <a:lvl8pPr indent="0" lvl="7" marL="0" marR="0" rtl="0" algn="ctr">
              <a:lnSpc>
                <a:spcPct val="100000"/>
              </a:lnSpc>
              <a:spcBef>
                <a:spcPts val="0"/>
              </a:spcBef>
              <a:spcAft>
                <a:spcPts val="0"/>
              </a:spcAft>
              <a:buClr>
                <a:schemeClr val="dk2"/>
              </a:buClr>
              <a:buSzPts val="1400"/>
              <a:buFont typeface="Arial"/>
              <a:buNone/>
              <a:defRPr/>
            </a:lvl8pPr>
            <a:lvl9pPr indent="0" lvl="8" marL="0" marR="0" rtl="0" algn="ctr">
              <a:lnSpc>
                <a:spcPct val="100000"/>
              </a:lnSpc>
              <a:spcBef>
                <a:spcPts val="0"/>
              </a:spcBef>
              <a:spcAft>
                <a:spcPts val="0"/>
              </a:spcAft>
              <a:buClr>
                <a:schemeClr val="dk2"/>
              </a:buClr>
              <a:buSzPts val="1400"/>
              <a:buFont typeface="Arial"/>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29" name="Shape 129"/>
        <p:cNvGrpSpPr/>
        <p:nvPr/>
      </p:nvGrpSpPr>
      <p:grpSpPr>
        <a:xfrm>
          <a:off x="0" y="0"/>
          <a:ext cx="0" cy="0"/>
          <a:chOff x="0" y="0"/>
          <a:chExt cx="0" cy="0"/>
        </a:xfrm>
      </p:grpSpPr>
      <p:sp>
        <p:nvSpPr>
          <p:cNvPr id="130" name="Google Shape;130;p4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 name="Google Shape;131;p4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228600" lvl="1" marL="914400" rtl="0">
              <a:spcBef>
                <a:spcPts val="0"/>
              </a:spcBef>
              <a:spcAft>
                <a:spcPts val="0"/>
              </a:spcAft>
              <a:buSzPts val="1400"/>
              <a:buNone/>
              <a:defRPr/>
            </a:lvl2pPr>
            <a:lvl3pPr indent="-228600" lvl="2" marL="1371600" rtl="0">
              <a:spcBef>
                <a:spcPts val="0"/>
              </a:spcBef>
              <a:spcAft>
                <a:spcPts val="0"/>
              </a:spcAft>
              <a:buSzPts val="1400"/>
              <a:buNone/>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32" name="Shape 132"/>
        <p:cNvGrpSpPr/>
        <p:nvPr/>
      </p:nvGrpSpPr>
      <p:grpSpPr>
        <a:xfrm>
          <a:off x="0" y="0"/>
          <a:ext cx="0" cy="0"/>
          <a:chOff x="0" y="0"/>
          <a:chExt cx="0" cy="0"/>
        </a:xfrm>
      </p:grpSpPr>
      <p:sp>
        <p:nvSpPr>
          <p:cNvPr id="133" name="Google Shape;133;p4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4" name="Google Shape;134;p42"/>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228600" lvl="1" marL="914400" rtl="0">
              <a:spcBef>
                <a:spcPts val="0"/>
              </a:spcBef>
              <a:spcAft>
                <a:spcPts val="0"/>
              </a:spcAft>
              <a:buSzPts val="1400"/>
              <a:buNone/>
              <a:defRPr/>
            </a:lvl2pPr>
            <a:lvl3pPr indent="-228600" lvl="2" marL="1371600" rtl="0">
              <a:spcBef>
                <a:spcPts val="0"/>
              </a:spcBef>
              <a:spcAft>
                <a:spcPts val="0"/>
              </a:spcAft>
              <a:buSzPts val="1400"/>
              <a:buNone/>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
        <p:nvSpPr>
          <p:cNvPr id="135" name="Google Shape;135;p42"/>
          <p:cNvSpPr txBox="1"/>
          <p:nvPr>
            <p:ph idx="2" type="body"/>
          </p:nvPr>
        </p:nvSpPr>
        <p:spPr>
          <a:xfrm>
            <a:off x="4692273" y="1200150"/>
            <a:ext cx="3994500" cy="37257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228600" lvl="1" marL="914400" rtl="0">
              <a:spcBef>
                <a:spcPts val="0"/>
              </a:spcBef>
              <a:spcAft>
                <a:spcPts val="0"/>
              </a:spcAft>
              <a:buSzPts val="1400"/>
              <a:buNone/>
              <a:defRPr/>
            </a:lvl2pPr>
            <a:lvl3pPr indent="-228600" lvl="2" marL="1371600" rtl="0">
              <a:spcBef>
                <a:spcPts val="0"/>
              </a:spcBef>
              <a:spcAft>
                <a:spcPts val="0"/>
              </a:spcAft>
              <a:buSzPts val="1400"/>
              <a:buNone/>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6" name="Shape 136"/>
        <p:cNvGrpSpPr/>
        <p:nvPr/>
      </p:nvGrpSpPr>
      <p:grpSpPr>
        <a:xfrm>
          <a:off x="0" y="0"/>
          <a:ext cx="0" cy="0"/>
          <a:chOff x="0" y="0"/>
          <a:chExt cx="0" cy="0"/>
        </a:xfrm>
      </p:grpSpPr>
      <p:sp>
        <p:nvSpPr>
          <p:cNvPr id="137" name="Google Shape;137;p4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138" name="Shape 138"/>
        <p:cNvGrpSpPr/>
        <p:nvPr/>
      </p:nvGrpSpPr>
      <p:grpSpPr>
        <a:xfrm>
          <a:off x="0" y="0"/>
          <a:ext cx="0" cy="0"/>
          <a:chOff x="0" y="0"/>
          <a:chExt cx="0" cy="0"/>
        </a:xfrm>
      </p:grpSpPr>
      <p:sp>
        <p:nvSpPr>
          <p:cNvPr id="139" name="Google Shape;139;p44"/>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rtl="0" algn="ctr">
              <a:spcBef>
                <a:spcPts val="360"/>
              </a:spcBef>
              <a:spcAft>
                <a:spcPts val="0"/>
              </a:spcAft>
              <a:buSzPts val="1400"/>
              <a:buFont typeface="Arial"/>
              <a:buNone/>
              <a:defRPr/>
            </a:lvl1pPr>
            <a:lvl2pPr indent="-228600" lvl="1" marL="914400" rtl="0">
              <a:spcBef>
                <a:spcPts val="480"/>
              </a:spcBef>
              <a:spcAft>
                <a:spcPts val="0"/>
              </a:spcAft>
              <a:buSzPts val="1400"/>
              <a:buNone/>
              <a:defRPr/>
            </a:lvl2pPr>
            <a:lvl3pPr indent="-228600" lvl="2" marL="1371600" rtl="0">
              <a:spcBef>
                <a:spcPts val="480"/>
              </a:spcBef>
              <a:spcAft>
                <a:spcPts val="0"/>
              </a:spcAft>
              <a:buSzPts val="1400"/>
              <a:buNone/>
              <a:defRPr/>
            </a:lvl3pPr>
            <a:lvl4pPr indent="-228600" lvl="3" marL="1828800" rtl="0">
              <a:spcBef>
                <a:spcPts val="360"/>
              </a:spcBef>
              <a:spcAft>
                <a:spcPts val="0"/>
              </a:spcAft>
              <a:buSzPts val="1400"/>
              <a:buNone/>
              <a:defRPr/>
            </a:lvl4pPr>
            <a:lvl5pPr indent="-228600" lvl="4" marL="2286000" rtl="0">
              <a:spcBef>
                <a:spcPts val="360"/>
              </a:spcBef>
              <a:spcAft>
                <a:spcPts val="0"/>
              </a:spcAft>
              <a:buSzPts val="1400"/>
              <a:buNone/>
              <a:defRPr/>
            </a:lvl5pPr>
            <a:lvl6pPr indent="-228600" lvl="5" marL="2743200" rtl="0">
              <a:spcBef>
                <a:spcPts val="360"/>
              </a:spcBef>
              <a:spcAft>
                <a:spcPts val="0"/>
              </a:spcAft>
              <a:buSzPts val="1400"/>
              <a:buNone/>
              <a:defRPr/>
            </a:lvl6pPr>
            <a:lvl7pPr indent="-228600" lvl="6" marL="3200400" rtl="0">
              <a:spcBef>
                <a:spcPts val="360"/>
              </a:spcBef>
              <a:spcAft>
                <a:spcPts val="0"/>
              </a:spcAft>
              <a:buSzPts val="1400"/>
              <a:buNone/>
              <a:defRPr/>
            </a:lvl7pPr>
            <a:lvl8pPr indent="-228600" lvl="7" marL="3657600" rtl="0">
              <a:spcBef>
                <a:spcPts val="360"/>
              </a:spcBef>
              <a:spcAft>
                <a:spcPts val="0"/>
              </a:spcAft>
              <a:buSzPts val="1400"/>
              <a:buNone/>
              <a:defRPr/>
            </a:lvl8pPr>
            <a:lvl9pPr indent="-228600" lvl="8" marL="4114800" rtl="0">
              <a:spcBef>
                <a:spcPts val="36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8" name="Shape 18"/>
        <p:cNvGrpSpPr/>
        <p:nvPr/>
      </p:nvGrpSpPr>
      <p:grpSpPr>
        <a:xfrm>
          <a:off x="0" y="0"/>
          <a:ext cx="0" cy="0"/>
          <a:chOff x="0" y="0"/>
          <a:chExt cx="0" cy="0"/>
        </a:xfrm>
      </p:grpSpPr>
      <p:sp>
        <p:nvSpPr>
          <p:cNvPr id="19" name="Google Shape;19;p5"/>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0" name="Shape 140"/>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 Only 1">
    <p:spTree>
      <p:nvGrpSpPr>
        <p:cNvPr id="141" name="Shape 141"/>
        <p:cNvGrpSpPr/>
        <p:nvPr/>
      </p:nvGrpSpPr>
      <p:grpSpPr>
        <a:xfrm>
          <a:off x="0" y="0"/>
          <a:ext cx="0" cy="0"/>
          <a:chOff x="0" y="0"/>
          <a:chExt cx="0" cy="0"/>
        </a:xfrm>
      </p:grpSpPr>
      <p:pic>
        <p:nvPicPr>
          <p:cNvPr id="142" name="Google Shape;142;p46"/>
          <p:cNvPicPr preferRelativeResize="0"/>
          <p:nvPr/>
        </p:nvPicPr>
        <p:blipFill rotWithShape="1">
          <a:blip r:embed="rId2">
            <a:alphaModFix/>
          </a:blip>
          <a:srcRect b="0" l="0" r="0" t="0"/>
          <a:stretch/>
        </p:blipFill>
        <p:spPr>
          <a:xfrm>
            <a:off x="7415200" y="-162545"/>
            <a:ext cx="1766400" cy="1143000"/>
          </a:xfrm>
          <a:prstGeom prst="rect">
            <a:avLst/>
          </a:prstGeom>
          <a:noFill/>
          <a:ln>
            <a:noFill/>
          </a:ln>
        </p:spPr>
      </p:pic>
      <p:sp>
        <p:nvSpPr>
          <p:cNvPr id="143" name="Google Shape;143;p46"/>
          <p:cNvSpPr/>
          <p:nvPr/>
        </p:nvSpPr>
        <p:spPr>
          <a:xfrm>
            <a:off x="5963942" y="4866485"/>
            <a:ext cx="3006000" cy="18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Font typeface="Open Sans"/>
              <a:buNone/>
            </a:pPr>
            <a:r>
              <a:rPr b="0" i="0" lang="en" sz="1000" u="none" cap="none" strike="noStrike">
                <a:solidFill>
                  <a:srgbClr val="7F7F7F"/>
                </a:solidFill>
                <a:latin typeface="Open Sans"/>
                <a:ea typeface="Open Sans"/>
                <a:cs typeface="Open Sans"/>
                <a:sym typeface="Open Sans"/>
              </a:rPr>
              <a:t>INTERNAL: Google Confidential and Proprietary</a:t>
            </a:r>
            <a:endParaRPr/>
          </a:p>
        </p:txBody>
      </p:sp>
      <p:sp>
        <p:nvSpPr>
          <p:cNvPr id="144" name="Google Shape;144;p46"/>
          <p:cNvSpPr txBox="1"/>
          <p:nvPr>
            <p:ph type="title"/>
          </p:nvPr>
        </p:nvSpPr>
        <p:spPr>
          <a:xfrm>
            <a:off x="457200" y="129779"/>
            <a:ext cx="7086600" cy="577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557EBF"/>
              </a:buClr>
              <a:buSzPts val="1400"/>
              <a:buFont typeface="Open Sans"/>
              <a:buNone/>
              <a:defRPr/>
            </a:lvl1pPr>
            <a:lvl2pPr lvl="1" marR="0" rtl="0" algn="l">
              <a:lnSpc>
                <a:spcPct val="100000"/>
              </a:lnSpc>
              <a:spcBef>
                <a:spcPts val="0"/>
              </a:spcBef>
              <a:spcAft>
                <a:spcPts val="0"/>
              </a:spcAft>
              <a:buClr>
                <a:srgbClr val="000000"/>
              </a:buClr>
              <a:buSzPts val="1400"/>
              <a:buFont typeface="Open Sans"/>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 name="Google Shape;145;p46"/>
          <p:cNvSpPr txBox="1"/>
          <p:nvPr/>
        </p:nvSpPr>
        <p:spPr>
          <a:xfrm>
            <a:off x="8165875" y="85620"/>
            <a:ext cx="641400" cy="228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B7B7B7"/>
              </a:buClr>
              <a:buFont typeface="Arial"/>
              <a:buNone/>
            </a:pPr>
            <a:r>
              <a:rPr b="1" i="0" lang="en" sz="900" u="none" cap="none" strike="noStrike">
                <a:solidFill>
                  <a:srgbClr val="B7B7B7"/>
                </a:solidFill>
                <a:latin typeface="Arial"/>
                <a:ea typeface="Arial"/>
                <a:cs typeface="Arial"/>
                <a:sym typeface="Arial"/>
              </a:rPr>
              <a:t>APAC</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ubtitle">
  <p:cSld name="Title and Subtitle">
    <p:spTree>
      <p:nvGrpSpPr>
        <p:cNvPr id="146" name="Shape 146"/>
        <p:cNvGrpSpPr/>
        <p:nvPr/>
      </p:nvGrpSpPr>
      <p:grpSpPr>
        <a:xfrm>
          <a:off x="0" y="0"/>
          <a:ext cx="0" cy="0"/>
          <a:chOff x="0" y="0"/>
          <a:chExt cx="0" cy="0"/>
        </a:xfrm>
      </p:grpSpPr>
      <p:sp>
        <p:nvSpPr>
          <p:cNvPr id="147" name="Google Shape;147;p47"/>
          <p:cNvSpPr txBox="1"/>
          <p:nvPr>
            <p:ph type="title"/>
          </p:nvPr>
        </p:nvSpPr>
        <p:spPr>
          <a:xfrm>
            <a:off x="457200" y="205979"/>
            <a:ext cx="7124700" cy="577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557EBF"/>
              </a:buClr>
              <a:buSzPts val="1400"/>
              <a:buFont typeface="Open Sans"/>
              <a:buNone/>
              <a:defRPr/>
            </a:lvl1pPr>
            <a:lvl2pPr lvl="1" marR="0" rtl="0" algn="l">
              <a:lnSpc>
                <a:spcPct val="100000"/>
              </a:lnSpc>
              <a:spcBef>
                <a:spcPts val="0"/>
              </a:spcBef>
              <a:spcAft>
                <a:spcPts val="0"/>
              </a:spcAft>
              <a:buClr>
                <a:srgbClr val="000000"/>
              </a:buClr>
              <a:buSzPts val="1400"/>
              <a:buFont typeface="Open Sans"/>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8" name="Google Shape;148;p47"/>
          <p:cNvSpPr txBox="1"/>
          <p:nvPr>
            <p:ph idx="1" type="subTitle"/>
          </p:nvPr>
        </p:nvSpPr>
        <p:spPr>
          <a:xfrm>
            <a:off x="477775" y="756275"/>
            <a:ext cx="7104000" cy="408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Open Sans"/>
              <a:buNone/>
              <a:defRPr/>
            </a:lvl1pPr>
            <a:lvl2pPr indent="0" lvl="1" marL="0" marR="0" rtl="0" algn="l">
              <a:lnSpc>
                <a:spcPct val="100000"/>
              </a:lnSpc>
              <a:spcBef>
                <a:spcPts val="0"/>
              </a:spcBef>
              <a:spcAft>
                <a:spcPts val="0"/>
              </a:spcAft>
              <a:buClr>
                <a:schemeClr val="dk1"/>
              </a:buClr>
              <a:buSzPts val="1400"/>
              <a:buFont typeface="Open Sans"/>
              <a:buNone/>
              <a:defRPr/>
            </a:lvl2pPr>
            <a:lvl3pPr indent="0" lvl="2" marL="0" marR="0" rtl="0" algn="l">
              <a:lnSpc>
                <a:spcPct val="100000"/>
              </a:lnSpc>
              <a:spcBef>
                <a:spcPts val="0"/>
              </a:spcBef>
              <a:spcAft>
                <a:spcPts val="0"/>
              </a:spcAft>
              <a:buClr>
                <a:schemeClr val="dk1"/>
              </a:buClr>
              <a:buSzPts val="1400"/>
              <a:buFont typeface="Open Sans"/>
              <a:buNone/>
              <a:defRPr/>
            </a:lvl3pPr>
            <a:lvl4pPr indent="0" lvl="3" marL="0" marR="0" rtl="0" algn="l">
              <a:lnSpc>
                <a:spcPct val="100000"/>
              </a:lnSpc>
              <a:spcBef>
                <a:spcPts val="0"/>
              </a:spcBef>
              <a:spcAft>
                <a:spcPts val="0"/>
              </a:spcAft>
              <a:buClr>
                <a:schemeClr val="dk1"/>
              </a:buClr>
              <a:buSzPts val="1400"/>
              <a:buFont typeface="Open Sans"/>
              <a:buNone/>
              <a:defRPr/>
            </a:lvl4pPr>
            <a:lvl5pPr indent="0" lvl="4" marL="0" marR="0" rtl="0" algn="l">
              <a:lnSpc>
                <a:spcPct val="100000"/>
              </a:lnSpc>
              <a:spcBef>
                <a:spcPts val="0"/>
              </a:spcBef>
              <a:spcAft>
                <a:spcPts val="0"/>
              </a:spcAft>
              <a:buClr>
                <a:schemeClr val="dk1"/>
              </a:buClr>
              <a:buSzPts val="1400"/>
              <a:buFont typeface="Open Sans"/>
              <a:buNone/>
              <a:defRPr/>
            </a:lvl5pPr>
            <a:lvl6pPr indent="0" lvl="5" marL="0" marR="0" rtl="0" algn="l">
              <a:lnSpc>
                <a:spcPct val="100000"/>
              </a:lnSpc>
              <a:spcBef>
                <a:spcPts val="0"/>
              </a:spcBef>
              <a:spcAft>
                <a:spcPts val="0"/>
              </a:spcAft>
              <a:buClr>
                <a:schemeClr val="dk1"/>
              </a:buClr>
              <a:buSzPts val="1400"/>
              <a:buFont typeface="Open Sans"/>
              <a:buNone/>
              <a:defRPr/>
            </a:lvl6pPr>
            <a:lvl7pPr indent="0" lvl="6" marL="0" marR="0" rtl="0" algn="l">
              <a:lnSpc>
                <a:spcPct val="100000"/>
              </a:lnSpc>
              <a:spcBef>
                <a:spcPts val="0"/>
              </a:spcBef>
              <a:spcAft>
                <a:spcPts val="0"/>
              </a:spcAft>
              <a:buClr>
                <a:schemeClr val="dk1"/>
              </a:buClr>
              <a:buSzPts val="1400"/>
              <a:buFont typeface="Open Sans"/>
              <a:buNone/>
              <a:defRPr/>
            </a:lvl7pPr>
            <a:lvl8pPr indent="0" lvl="7" marL="0" marR="0" rtl="0" algn="l">
              <a:lnSpc>
                <a:spcPct val="100000"/>
              </a:lnSpc>
              <a:spcBef>
                <a:spcPts val="0"/>
              </a:spcBef>
              <a:spcAft>
                <a:spcPts val="0"/>
              </a:spcAft>
              <a:buClr>
                <a:schemeClr val="dk1"/>
              </a:buClr>
              <a:buSzPts val="1400"/>
              <a:buFont typeface="Open Sans"/>
              <a:buNone/>
              <a:defRPr/>
            </a:lvl8pPr>
            <a:lvl9pPr indent="0" lvl="8" marL="0" marR="0" rtl="0" algn="l">
              <a:lnSpc>
                <a:spcPct val="100000"/>
              </a:lnSpc>
              <a:spcBef>
                <a:spcPts val="0"/>
              </a:spcBef>
              <a:spcAft>
                <a:spcPts val="0"/>
              </a:spcAft>
              <a:buClr>
                <a:schemeClr val="dk1"/>
              </a:buClr>
              <a:buSzPts val="1400"/>
              <a:buFont typeface="Open Sans"/>
              <a:buNone/>
              <a:defRPr/>
            </a:lvl9pPr>
          </a:lstStyle>
          <a:p/>
        </p:txBody>
      </p:sp>
      <p:sp>
        <p:nvSpPr>
          <p:cNvPr id="149" name="Google Shape;149;p47"/>
          <p:cNvSpPr/>
          <p:nvPr/>
        </p:nvSpPr>
        <p:spPr>
          <a:xfrm>
            <a:off x="5963942" y="4866485"/>
            <a:ext cx="3006000" cy="18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Font typeface="Open Sans"/>
              <a:buNone/>
            </a:pPr>
            <a:r>
              <a:rPr b="0" i="0" lang="en" sz="1000" u="none" cap="none" strike="noStrike">
                <a:solidFill>
                  <a:srgbClr val="7F7F7F"/>
                </a:solidFill>
                <a:latin typeface="Open Sans"/>
                <a:ea typeface="Open Sans"/>
                <a:cs typeface="Open Sans"/>
                <a:sym typeface="Open Sans"/>
              </a:rPr>
              <a:t>INTERNAL: Google Confidential and Proprietary</a:t>
            </a:r>
            <a:endParaRPr/>
          </a:p>
        </p:txBody>
      </p:sp>
      <p:pic>
        <p:nvPicPr>
          <p:cNvPr id="150" name="Google Shape;150;p47"/>
          <p:cNvPicPr preferRelativeResize="0"/>
          <p:nvPr/>
        </p:nvPicPr>
        <p:blipFill rotWithShape="1">
          <a:blip r:embed="rId2">
            <a:alphaModFix/>
          </a:blip>
          <a:srcRect b="0" l="0" r="0" t="0"/>
          <a:stretch/>
        </p:blipFill>
        <p:spPr>
          <a:xfrm>
            <a:off x="0" y="4733850"/>
            <a:ext cx="4166700" cy="409500"/>
          </a:xfrm>
          <a:prstGeom prst="rect">
            <a:avLst/>
          </a:prstGeom>
          <a:noFill/>
          <a:ln>
            <a:noFill/>
          </a:ln>
        </p:spPr>
      </p:pic>
      <p:pic>
        <p:nvPicPr>
          <p:cNvPr id="151" name="Google Shape;151;p47"/>
          <p:cNvPicPr preferRelativeResize="0"/>
          <p:nvPr/>
        </p:nvPicPr>
        <p:blipFill rotWithShape="1">
          <a:blip r:embed="rId3">
            <a:alphaModFix/>
          </a:blip>
          <a:srcRect b="0" l="0" r="0" t="0"/>
          <a:stretch/>
        </p:blipFill>
        <p:spPr>
          <a:xfrm>
            <a:off x="7415200" y="-162545"/>
            <a:ext cx="1766400" cy="1143000"/>
          </a:xfrm>
          <a:prstGeom prst="rect">
            <a:avLst/>
          </a:prstGeom>
          <a:noFill/>
          <a:ln>
            <a:noFill/>
          </a:ln>
        </p:spPr>
      </p:pic>
      <p:sp>
        <p:nvSpPr>
          <p:cNvPr id="152" name="Google Shape;152;p47"/>
          <p:cNvSpPr txBox="1"/>
          <p:nvPr/>
        </p:nvSpPr>
        <p:spPr>
          <a:xfrm>
            <a:off x="8165875" y="85620"/>
            <a:ext cx="641400" cy="228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B7B7B7"/>
              </a:buClr>
              <a:buFont typeface="Arial"/>
              <a:buNone/>
            </a:pPr>
            <a:r>
              <a:rPr b="1" i="0" lang="en" sz="900" u="none" cap="none" strike="noStrike">
                <a:solidFill>
                  <a:srgbClr val="B7B7B7"/>
                </a:solidFill>
                <a:latin typeface="Arial"/>
                <a:ea typeface="Arial"/>
                <a:cs typeface="Arial"/>
                <a:sym typeface="Arial"/>
              </a:rPr>
              <a:t>APAC</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 1">
    <p:spTree>
      <p:nvGrpSpPr>
        <p:cNvPr id="153" name="Shape 153"/>
        <p:cNvGrpSpPr/>
        <p:nvPr/>
      </p:nvGrpSpPr>
      <p:grpSpPr>
        <a:xfrm>
          <a:off x="0" y="0"/>
          <a:ext cx="0" cy="0"/>
          <a:chOff x="0" y="0"/>
          <a:chExt cx="0" cy="0"/>
        </a:xfrm>
      </p:grpSpPr>
      <p:sp>
        <p:nvSpPr>
          <p:cNvPr id="154" name="Google Shape;154;p48"/>
          <p:cNvSpPr/>
          <p:nvPr/>
        </p:nvSpPr>
        <p:spPr>
          <a:xfrm>
            <a:off x="5963942" y="4866485"/>
            <a:ext cx="3006000" cy="18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Font typeface="Open Sans"/>
              <a:buNone/>
            </a:pPr>
            <a:r>
              <a:rPr b="0" i="0" lang="en" sz="1000" u="none" cap="none" strike="noStrike">
                <a:solidFill>
                  <a:srgbClr val="7F7F7F"/>
                </a:solidFill>
                <a:latin typeface="Open Sans"/>
                <a:ea typeface="Open Sans"/>
                <a:cs typeface="Open Sans"/>
                <a:sym typeface="Open Sans"/>
              </a:rPr>
              <a:t>INTERNAL: Google Confidential and Proprietary</a:t>
            </a:r>
            <a:endParaRPr/>
          </a:p>
        </p:txBody>
      </p:sp>
      <p:pic>
        <p:nvPicPr>
          <p:cNvPr id="155" name="Google Shape;155;p48"/>
          <p:cNvPicPr preferRelativeResize="0"/>
          <p:nvPr/>
        </p:nvPicPr>
        <p:blipFill rotWithShape="1">
          <a:blip r:embed="rId2">
            <a:alphaModFix/>
          </a:blip>
          <a:srcRect b="0" l="0" r="0" t="0"/>
          <a:stretch/>
        </p:blipFill>
        <p:spPr>
          <a:xfrm>
            <a:off x="7415200" y="-162545"/>
            <a:ext cx="1766400" cy="1143000"/>
          </a:xfrm>
          <a:prstGeom prst="rect">
            <a:avLst/>
          </a:prstGeom>
          <a:noFill/>
          <a:ln>
            <a:noFill/>
          </a:ln>
        </p:spPr>
      </p:pic>
      <p:sp>
        <p:nvSpPr>
          <p:cNvPr id="156" name="Google Shape;156;p48"/>
          <p:cNvSpPr txBox="1"/>
          <p:nvPr/>
        </p:nvSpPr>
        <p:spPr>
          <a:xfrm>
            <a:off x="8165875" y="85620"/>
            <a:ext cx="641400" cy="228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B7B7B7"/>
              </a:buClr>
              <a:buFont typeface="Arial"/>
              <a:buNone/>
            </a:pPr>
            <a:r>
              <a:rPr b="1" i="0" lang="en" sz="900" u="none" cap="none" strike="noStrike">
                <a:solidFill>
                  <a:srgbClr val="B7B7B7"/>
                </a:solidFill>
                <a:latin typeface="Arial"/>
                <a:ea typeface="Arial"/>
                <a:cs typeface="Arial"/>
                <a:sym typeface="Arial"/>
              </a:rPr>
              <a:t>APAC</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One Line Title with Bullets">
  <p:cSld name="1_One Line Title with Bullets">
    <p:spTree>
      <p:nvGrpSpPr>
        <p:cNvPr id="157" name="Shape 157"/>
        <p:cNvGrpSpPr/>
        <p:nvPr/>
      </p:nvGrpSpPr>
      <p:grpSpPr>
        <a:xfrm>
          <a:off x="0" y="0"/>
          <a:ext cx="0" cy="0"/>
          <a:chOff x="0" y="0"/>
          <a:chExt cx="0" cy="0"/>
        </a:xfrm>
      </p:grpSpPr>
      <p:sp>
        <p:nvSpPr>
          <p:cNvPr id="158" name="Google Shape;158;p49"/>
          <p:cNvSpPr txBox="1"/>
          <p:nvPr>
            <p:ph type="title"/>
          </p:nvPr>
        </p:nvSpPr>
        <p:spPr>
          <a:xfrm>
            <a:off x="457200" y="495297"/>
            <a:ext cx="8229600" cy="389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9" name="Google Shape;159;p49"/>
          <p:cNvSpPr txBox="1"/>
          <p:nvPr>
            <p:ph idx="1" type="body"/>
          </p:nvPr>
        </p:nvSpPr>
        <p:spPr>
          <a:xfrm>
            <a:off x="457200" y="884217"/>
            <a:ext cx="8229600" cy="3345900"/>
          </a:xfrm>
          <a:prstGeom prst="rect">
            <a:avLst/>
          </a:prstGeom>
          <a:noFill/>
          <a:ln>
            <a:noFill/>
          </a:ln>
        </p:spPr>
        <p:txBody>
          <a:bodyPr anchorCtr="0" anchor="t" bIns="91425" lIns="91425" spcFirstLastPara="1" rIns="91425" wrap="square" tIns="91425">
            <a:noAutofit/>
          </a:bodyPr>
          <a:lstStyle>
            <a:lvl1pPr indent="-228600" lvl="0" marL="457200" rtl="0">
              <a:lnSpc>
                <a:spcPct val="100000"/>
              </a:lnSpc>
              <a:spcBef>
                <a:spcPts val="1200"/>
              </a:spcBef>
              <a:spcAft>
                <a:spcPts val="0"/>
              </a:spcAft>
              <a:buSzPts val="1400"/>
              <a:buNone/>
              <a:defRPr/>
            </a:lvl1pPr>
            <a:lvl2pPr indent="-228600" lvl="1" marL="914400" rtl="0">
              <a:lnSpc>
                <a:spcPct val="100000"/>
              </a:lnSpc>
              <a:spcBef>
                <a:spcPts val="1200"/>
              </a:spcBef>
              <a:spcAft>
                <a:spcPts val="0"/>
              </a:spcAft>
              <a:buSzPts val="1400"/>
              <a:buNone/>
              <a:defRPr/>
            </a:lvl2pPr>
            <a:lvl3pPr indent="-228600" lvl="2" marL="1371600" rtl="0">
              <a:lnSpc>
                <a:spcPct val="100000"/>
              </a:lnSpc>
              <a:spcBef>
                <a:spcPts val="800"/>
              </a:spcBef>
              <a:spcAft>
                <a:spcPts val="0"/>
              </a:spcAft>
              <a:buSzPts val="1400"/>
              <a:buNone/>
              <a:defRPr/>
            </a:lvl3pPr>
            <a:lvl4pPr indent="-228600" lvl="3" marL="1828800" rtl="0">
              <a:lnSpc>
                <a:spcPct val="100000"/>
              </a:lnSpc>
              <a:spcBef>
                <a:spcPts val="600"/>
              </a:spcBef>
              <a:spcAft>
                <a:spcPts val="0"/>
              </a:spcAft>
              <a:buSzPts val="1400"/>
              <a:buNone/>
              <a:defRPr/>
            </a:lvl4pPr>
            <a:lvl5pPr indent="-228600" lvl="4" marL="2286000" rtl="0">
              <a:lnSpc>
                <a:spcPct val="100000"/>
              </a:lnSpc>
              <a:spcBef>
                <a:spcPts val="600"/>
              </a:spcBef>
              <a:spcAft>
                <a:spcPts val="0"/>
              </a:spcAft>
              <a:buSzPts val="1400"/>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
        <p:nvSpPr>
          <p:cNvPr id="160" name="Google Shape;160;p49"/>
          <p:cNvSpPr txBox="1"/>
          <p:nvPr>
            <p:ph idx="2" type="body"/>
          </p:nvPr>
        </p:nvSpPr>
        <p:spPr>
          <a:xfrm>
            <a:off x="370155" y="4729162"/>
            <a:ext cx="6387900" cy="289200"/>
          </a:xfrm>
          <a:prstGeom prst="rect">
            <a:avLst/>
          </a:prstGeom>
          <a:noFill/>
          <a:ln>
            <a:noFill/>
          </a:ln>
        </p:spPr>
        <p:txBody>
          <a:bodyPr anchorCtr="0" anchor="b" bIns="91425" lIns="91425" spcFirstLastPara="1" rIns="91425" wrap="square" tIns="91425">
            <a:noAutofit/>
          </a:bodyPr>
          <a:lstStyle>
            <a:lvl1pPr indent="-228600" lvl="0" marL="457200" rtl="0" algn="l">
              <a:lnSpc>
                <a:spcPct val="100000"/>
              </a:lnSpc>
              <a:spcBef>
                <a:spcPts val="0"/>
              </a:spcBef>
              <a:spcAft>
                <a:spcPts val="0"/>
              </a:spcAft>
              <a:buClr>
                <a:schemeClr val="lt2"/>
              </a:buClr>
              <a:buSzPts val="1400"/>
              <a:buFont typeface="Open Sans"/>
              <a:buNone/>
              <a:defRPr/>
            </a:lvl1pPr>
            <a:lvl2pPr indent="-228600" lvl="1" marL="914400" rtl="0">
              <a:spcBef>
                <a:spcPts val="0"/>
              </a:spcBef>
              <a:spcAft>
                <a:spcPts val="0"/>
              </a:spcAft>
              <a:buSzPts val="1400"/>
              <a:buNone/>
              <a:defRPr/>
            </a:lvl2pPr>
            <a:lvl3pPr indent="-228600" lvl="2" marL="1371600" rtl="0">
              <a:spcBef>
                <a:spcPts val="0"/>
              </a:spcBef>
              <a:spcAft>
                <a:spcPts val="0"/>
              </a:spcAft>
              <a:buSzPts val="1400"/>
              <a:buNone/>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61" name="Shape 161"/>
        <p:cNvGrpSpPr/>
        <p:nvPr/>
      </p:nvGrpSpPr>
      <p:grpSpPr>
        <a:xfrm>
          <a:off x="0" y="0"/>
          <a:ext cx="0" cy="0"/>
          <a:chOff x="0" y="0"/>
          <a:chExt cx="0" cy="0"/>
        </a:xfrm>
      </p:grpSpPr>
      <p:sp>
        <p:nvSpPr>
          <p:cNvPr id="162" name="Google Shape;162;p50"/>
          <p:cNvSpPr txBox="1"/>
          <p:nvPr>
            <p:ph idx="1" type="body"/>
          </p:nvPr>
        </p:nvSpPr>
        <p:spPr>
          <a:xfrm>
            <a:off x="316412" y="4846241"/>
            <a:ext cx="8565600" cy="146100"/>
          </a:xfrm>
          <a:prstGeom prst="rect">
            <a:avLst/>
          </a:prstGeom>
          <a:noFill/>
          <a:ln>
            <a:noFill/>
          </a:ln>
        </p:spPr>
        <p:txBody>
          <a:bodyPr anchorCtr="0" anchor="b" bIns="91425" lIns="91425" spcFirstLastPara="1" rIns="91425" wrap="square" tIns="91425">
            <a:noAutofit/>
          </a:bodyPr>
          <a:lstStyle>
            <a:lvl1pPr indent="-228600" lvl="0" marL="457200" rtl="0">
              <a:spcBef>
                <a:spcPts val="0"/>
              </a:spcBef>
              <a:spcAft>
                <a:spcPts val="0"/>
              </a:spcAft>
              <a:buSzPts val="1400"/>
              <a:buFont typeface="Arial"/>
              <a:buNone/>
              <a:defRPr/>
            </a:lvl1pPr>
            <a:lvl2pPr indent="-228600" lvl="1" marL="914400" rtl="0">
              <a:spcBef>
                <a:spcPts val="0"/>
              </a:spcBef>
              <a:spcAft>
                <a:spcPts val="0"/>
              </a:spcAft>
              <a:buSzPts val="1400"/>
              <a:buNone/>
              <a:defRPr/>
            </a:lvl2pPr>
            <a:lvl3pPr indent="-228600" lvl="2" marL="1371600" rtl="0">
              <a:spcBef>
                <a:spcPts val="0"/>
              </a:spcBef>
              <a:spcAft>
                <a:spcPts val="0"/>
              </a:spcAft>
              <a:buSzPts val="1400"/>
              <a:buNone/>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63" name="Shape 163"/>
        <p:cNvGrpSpPr/>
        <p:nvPr/>
      </p:nvGrpSpPr>
      <p:grpSpPr>
        <a:xfrm>
          <a:off x="0" y="0"/>
          <a:ext cx="0" cy="0"/>
          <a:chOff x="0" y="0"/>
          <a:chExt cx="0" cy="0"/>
        </a:xfrm>
      </p:grpSpPr>
      <p:sp>
        <p:nvSpPr>
          <p:cNvPr id="164" name="Google Shape;164;p51"/>
          <p:cNvSpPr txBox="1"/>
          <p:nvPr>
            <p:ph type="title"/>
          </p:nvPr>
        </p:nvSpPr>
        <p:spPr>
          <a:xfrm>
            <a:off x="317500" y="157431"/>
            <a:ext cx="8504100" cy="6981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5" name="Google Shape;165;p51"/>
          <p:cNvSpPr txBox="1"/>
          <p:nvPr>
            <p:ph idx="1" type="body"/>
          </p:nvPr>
        </p:nvSpPr>
        <p:spPr>
          <a:xfrm>
            <a:off x="316412" y="4846241"/>
            <a:ext cx="8565600" cy="146100"/>
          </a:xfrm>
          <a:prstGeom prst="rect">
            <a:avLst/>
          </a:prstGeom>
          <a:noFill/>
          <a:ln>
            <a:noFill/>
          </a:ln>
        </p:spPr>
        <p:txBody>
          <a:bodyPr anchorCtr="0" anchor="b" bIns="91425" lIns="91425" spcFirstLastPara="1" rIns="91425" wrap="square" tIns="91425">
            <a:noAutofit/>
          </a:bodyPr>
          <a:lstStyle>
            <a:lvl1pPr indent="-228600" lvl="0" marL="457200" rtl="0">
              <a:spcBef>
                <a:spcPts val="0"/>
              </a:spcBef>
              <a:spcAft>
                <a:spcPts val="0"/>
              </a:spcAft>
              <a:buSzPts val="1400"/>
              <a:buFont typeface="Arial"/>
              <a:buNone/>
              <a:defRPr/>
            </a:lvl1pPr>
            <a:lvl2pPr indent="-228600" lvl="1" marL="914400" rtl="0">
              <a:spcBef>
                <a:spcPts val="0"/>
              </a:spcBef>
              <a:spcAft>
                <a:spcPts val="0"/>
              </a:spcAft>
              <a:buSzPts val="1400"/>
              <a:buNone/>
              <a:defRPr/>
            </a:lvl2pPr>
            <a:lvl3pPr indent="-228600" lvl="2" marL="1371600" rtl="0">
              <a:spcBef>
                <a:spcPts val="0"/>
              </a:spcBef>
              <a:spcAft>
                <a:spcPts val="0"/>
              </a:spcAft>
              <a:buSzPts val="1400"/>
              <a:buNone/>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Full-Bleed Image, Gradient at top">
  <p:cSld name="**Title, Subtitle, Full-Bleed Image, Gradient at top">
    <p:spTree>
      <p:nvGrpSpPr>
        <p:cNvPr id="166" name="Shape 166"/>
        <p:cNvGrpSpPr/>
        <p:nvPr/>
      </p:nvGrpSpPr>
      <p:grpSpPr>
        <a:xfrm>
          <a:off x="0" y="0"/>
          <a:ext cx="0" cy="0"/>
          <a:chOff x="0" y="0"/>
          <a:chExt cx="0" cy="0"/>
        </a:xfrm>
      </p:grpSpPr>
      <p:sp>
        <p:nvSpPr>
          <p:cNvPr id="167" name="Google Shape;167;p52"/>
          <p:cNvSpPr/>
          <p:nvPr/>
        </p:nvSpPr>
        <p:spPr>
          <a:xfrm>
            <a:off x="0" y="-12700"/>
            <a:ext cx="9144000" cy="1593900"/>
          </a:xfrm>
          <a:prstGeom prst="rect">
            <a:avLst/>
          </a:prstGeom>
          <a:gradFill>
            <a:gsLst>
              <a:gs pos="0">
                <a:srgbClr val="070202"/>
              </a:gs>
              <a:gs pos="100000">
                <a:srgbClr val="070202">
                  <a:alpha val="0"/>
                </a:srgbClr>
              </a:gs>
            </a:gsLst>
            <a:lin ang="5400012" scaled="0"/>
          </a:gra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2300" u="none" cap="none" strike="noStrike">
              <a:solidFill>
                <a:srgbClr val="FFFEFE"/>
              </a:solidFill>
              <a:latin typeface="Helvetica Neue"/>
              <a:ea typeface="Helvetica Neue"/>
              <a:cs typeface="Helvetica Neue"/>
              <a:sym typeface="Helvetica Neue"/>
            </a:endParaRPr>
          </a:p>
        </p:txBody>
      </p:sp>
      <p:sp>
        <p:nvSpPr>
          <p:cNvPr id="168" name="Google Shape;168;p52"/>
          <p:cNvSpPr txBox="1"/>
          <p:nvPr>
            <p:ph idx="1" type="body"/>
          </p:nvPr>
        </p:nvSpPr>
        <p:spPr>
          <a:xfrm>
            <a:off x="0" y="0"/>
            <a:ext cx="9144000" cy="5143500"/>
          </a:xfrm>
          <a:prstGeom prst="rect">
            <a:avLst/>
          </a:prstGeom>
          <a:noFill/>
          <a:ln>
            <a:noFill/>
          </a:ln>
        </p:spPr>
        <p:txBody>
          <a:bodyPr anchorCtr="0" anchor="t" bIns="91425" lIns="91425" spcFirstLastPara="1" rIns="91425" wrap="square" tIns="91425">
            <a:noAutofit/>
          </a:bodyPr>
          <a:lstStyle>
            <a:lvl1pPr indent="-228600" lvl="0" marL="457200" rtl="0">
              <a:spcBef>
                <a:spcPts val="1000"/>
              </a:spcBef>
              <a:spcAft>
                <a:spcPts val="0"/>
              </a:spcAft>
              <a:buSzPts val="1400"/>
              <a:buFont typeface="Arial"/>
              <a:buNone/>
              <a:defRPr/>
            </a:lvl1pPr>
            <a:lvl2pPr indent="-228600" lvl="1" marL="914400" rtl="0">
              <a:spcBef>
                <a:spcPts val="1000"/>
              </a:spcBef>
              <a:spcAft>
                <a:spcPts val="0"/>
              </a:spcAft>
              <a:buSzPts val="1400"/>
              <a:buNone/>
              <a:defRPr/>
            </a:lvl2pPr>
            <a:lvl3pPr indent="-228600" lvl="2" marL="1371600" rtl="0">
              <a:spcBef>
                <a:spcPts val="1000"/>
              </a:spcBef>
              <a:spcAft>
                <a:spcPts val="0"/>
              </a:spcAft>
              <a:buSzPts val="1400"/>
              <a:buNone/>
              <a:defRPr/>
            </a:lvl3pPr>
            <a:lvl4pPr indent="-228600" lvl="3" marL="1828800" rtl="0">
              <a:spcBef>
                <a:spcPts val="1000"/>
              </a:spcBef>
              <a:spcAft>
                <a:spcPts val="0"/>
              </a:spcAft>
              <a:buSzPts val="1400"/>
              <a:buNone/>
              <a:defRPr/>
            </a:lvl4pPr>
            <a:lvl5pPr indent="-228600" lvl="4" marL="2286000" rtl="0">
              <a:spcBef>
                <a:spcPts val="1000"/>
              </a:spcBef>
              <a:spcAft>
                <a:spcPts val="0"/>
              </a:spcAft>
              <a:buSzPts val="1400"/>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
        <p:nvSpPr>
          <p:cNvPr id="169" name="Google Shape;169;p52"/>
          <p:cNvSpPr txBox="1"/>
          <p:nvPr>
            <p:ph idx="2" type="body"/>
          </p:nvPr>
        </p:nvSpPr>
        <p:spPr>
          <a:xfrm>
            <a:off x="316412" y="4846241"/>
            <a:ext cx="8565600" cy="146100"/>
          </a:xfrm>
          <a:prstGeom prst="rect">
            <a:avLst/>
          </a:prstGeom>
          <a:noFill/>
          <a:ln>
            <a:noFill/>
          </a:ln>
        </p:spPr>
        <p:txBody>
          <a:bodyPr anchorCtr="0" anchor="b" bIns="91425" lIns="91425" spcFirstLastPara="1" rIns="91425" wrap="square" tIns="91425">
            <a:noAutofit/>
          </a:bodyPr>
          <a:lstStyle>
            <a:lvl1pPr indent="-228600" lvl="0" marL="457200" rtl="0">
              <a:spcBef>
                <a:spcPts val="0"/>
              </a:spcBef>
              <a:spcAft>
                <a:spcPts val="0"/>
              </a:spcAft>
              <a:buSzPts val="1400"/>
              <a:buFont typeface="Arial"/>
              <a:buNone/>
              <a:defRPr/>
            </a:lvl1pPr>
            <a:lvl2pPr indent="-228600" lvl="1" marL="914400" rtl="0">
              <a:spcBef>
                <a:spcPts val="0"/>
              </a:spcBef>
              <a:spcAft>
                <a:spcPts val="0"/>
              </a:spcAft>
              <a:buSzPts val="1400"/>
              <a:buNone/>
              <a:defRPr/>
            </a:lvl2pPr>
            <a:lvl3pPr indent="-228600" lvl="2" marL="1371600" rtl="0">
              <a:spcBef>
                <a:spcPts val="0"/>
              </a:spcBef>
              <a:spcAft>
                <a:spcPts val="0"/>
              </a:spcAft>
              <a:buSzPts val="1400"/>
              <a:buNone/>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
        <p:nvSpPr>
          <p:cNvPr id="170" name="Google Shape;170;p52"/>
          <p:cNvSpPr txBox="1"/>
          <p:nvPr>
            <p:ph idx="3" type="body"/>
          </p:nvPr>
        </p:nvSpPr>
        <p:spPr>
          <a:xfrm>
            <a:off x="316764" y="596993"/>
            <a:ext cx="4275600" cy="10290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228600" lvl="1" marL="914400" rtl="0">
              <a:spcBef>
                <a:spcPts val="0"/>
              </a:spcBef>
              <a:spcAft>
                <a:spcPts val="0"/>
              </a:spcAft>
              <a:buSzPts val="1400"/>
              <a:buNone/>
              <a:defRPr/>
            </a:lvl2pPr>
            <a:lvl3pPr indent="-228600" lvl="2" marL="1371600" rtl="0">
              <a:spcBef>
                <a:spcPts val="0"/>
              </a:spcBef>
              <a:spcAft>
                <a:spcPts val="0"/>
              </a:spcAft>
              <a:buSzPts val="1400"/>
              <a:buNone/>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
        <p:nvSpPr>
          <p:cNvPr id="171" name="Google Shape;171;p52"/>
          <p:cNvSpPr txBox="1"/>
          <p:nvPr>
            <p:ph type="title"/>
          </p:nvPr>
        </p:nvSpPr>
        <p:spPr>
          <a:xfrm>
            <a:off x="317500" y="157431"/>
            <a:ext cx="8504100" cy="6981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Full-Bleed Image">
  <p:cSld name="*Title, Subtitle, Full-Bleed Image">
    <p:spTree>
      <p:nvGrpSpPr>
        <p:cNvPr id="172" name="Shape 172"/>
        <p:cNvGrpSpPr/>
        <p:nvPr/>
      </p:nvGrpSpPr>
      <p:grpSpPr>
        <a:xfrm>
          <a:off x="0" y="0"/>
          <a:ext cx="0" cy="0"/>
          <a:chOff x="0" y="0"/>
          <a:chExt cx="0" cy="0"/>
        </a:xfrm>
      </p:grpSpPr>
      <p:sp>
        <p:nvSpPr>
          <p:cNvPr id="173" name="Google Shape;173;p53"/>
          <p:cNvSpPr txBox="1"/>
          <p:nvPr>
            <p:ph idx="1" type="body"/>
          </p:nvPr>
        </p:nvSpPr>
        <p:spPr>
          <a:xfrm>
            <a:off x="0" y="0"/>
            <a:ext cx="9144000" cy="5143500"/>
          </a:xfrm>
          <a:prstGeom prst="rect">
            <a:avLst/>
          </a:prstGeom>
          <a:noFill/>
          <a:ln>
            <a:noFill/>
          </a:ln>
        </p:spPr>
        <p:txBody>
          <a:bodyPr anchorCtr="0" anchor="t" bIns="91425" lIns="91425" spcFirstLastPara="1" rIns="91425" wrap="square" tIns="91425">
            <a:noAutofit/>
          </a:bodyPr>
          <a:lstStyle>
            <a:lvl1pPr indent="-228600" lvl="0" marL="457200" rtl="0">
              <a:spcBef>
                <a:spcPts val="1000"/>
              </a:spcBef>
              <a:spcAft>
                <a:spcPts val="0"/>
              </a:spcAft>
              <a:buSzPts val="1400"/>
              <a:buFont typeface="Arial"/>
              <a:buNone/>
              <a:defRPr/>
            </a:lvl1pPr>
            <a:lvl2pPr indent="-228600" lvl="1" marL="914400" rtl="0">
              <a:spcBef>
                <a:spcPts val="1000"/>
              </a:spcBef>
              <a:spcAft>
                <a:spcPts val="0"/>
              </a:spcAft>
              <a:buSzPts val="1400"/>
              <a:buNone/>
              <a:defRPr/>
            </a:lvl2pPr>
            <a:lvl3pPr indent="-228600" lvl="2" marL="1371600" rtl="0">
              <a:spcBef>
                <a:spcPts val="1000"/>
              </a:spcBef>
              <a:spcAft>
                <a:spcPts val="0"/>
              </a:spcAft>
              <a:buSzPts val="1400"/>
              <a:buNone/>
              <a:defRPr/>
            </a:lvl3pPr>
            <a:lvl4pPr indent="-228600" lvl="3" marL="1828800" rtl="0">
              <a:spcBef>
                <a:spcPts val="1000"/>
              </a:spcBef>
              <a:spcAft>
                <a:spcPts val="0"/>
              </a:spcAft>
              <a:buSzPts val="1400"/>
              <a:buNone/>
              <a:defRPr/>
            </a:lvl4pPr>
            <a:lvl5pPr indent="-228600" lvl="4" marL="2286000" rtl="0">
              <a:spcBef>
                <a:spcPts val="1000"/>
              </a:spcBef>
              <a:spcAft>
                <a:spcPts val="0"/>
              </a:spcAft>
              <a:buSzPts val="1400"/>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
        <p:nvSpPr>
          <p:cNvPr id="174" name="Google Shape;174;p53"/>
          <p:cNvSpPr txBox="1"/>
          <p:nvPr>
            <p:ph type="title"/>
          </p:nvPr>
        </p:nvSpPr>
        <p:spPr>
          <a:xfrm>
            <a:off x="317500" y="157431"/>
            <a:ext cx="8504100" cy="6981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5" name="Google Shape;175;p53"/>
          <p:cNvSpPr txBox="1"/>
          <p:nvPr>
            <p:ph idx="2" type="body"/>
          </p:nvPr>
        </p:nvSpPr>
        <p:spPr>
          <a:xfrm>
            <a:off x="316412" y="4846241"/>
            <a:ext cx="8565600" cy="146100"/>
          </a:xfrm>
          <a:prstGeom prst="rect">
            <a:avLst/>
          </a:prstGeom>
          <a:noFill/>
          <a:ln>
            <a:noFill/>
          </a:ln>
        </p:spPr>
        <p:txBody>
          <a:bodyPr anchorCtr="0" anchor="b" bIns="91425" lIns="91425" spcFirstLastPara="1" rIns="91425" wrap="square" tIns="91425">
            <a:noAutofit/>
          </a:bodyPr>
          <a:lstStyle>
            <a:lvl1pPr indent="-228600" lvl="0" marL="457200" rtl="0">
              <a:spcBef>
                <a:spcPts val="0"/>
              </a:spcBef>
              <a:spcAft>
                <a:spcPts val="0"/>
              </a:spcAft>
              <a:buSzPts val="1400"/>
              <a:buFont typeface="Arial"/>
              <a:buNone/>
              <a:defRPr/>
            </a:lvl1pPr>
            <a:lvl2pPr indent="-228600" lvl="1" marL="914400" rtl="0">
              <a:spcBef>
                <a:spcPts val="0"/>
              </a:spcBef>
              <a:spcAft>
                <a:spcPts val="0"/>
              </a:spcAft>
              <a:buSzPts val="1400"/>
              <a:buNone/>
              <a:defRPr/>
            </a:lvl2pPr>
            <a:lvl3pPr indent="-228600" lvl="2" marL="1371600" rtl="0">
              <a:spcBef>
                <a:spcPts val="0"/>
              </a:spcBef>
              <a:spcAft>
                <a:spcPts val="0"/>
              </a:spcAft>
              <a:buSzPts val="1400"/>
              <a:buNone/>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
        <p:nvSpPr>
          <p:cNvPr id="176" name="Google Shape;176;p53"/>
          <p:cNvSpPr txBox="1"/>
          <p:nvPr>
            <p:ph idx="3" type="body"/>
          </p:nvPr>
        </p:nvSpPr>
        <p:spPr>
          <a:xfrm>
            <a:off x="316764" y="596993"/>
            <a:ext cx="4275600" cy="10290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228600" lvl="1" marL="914400" rtl="0">
              <a:spcBef>
                <a:spcPts val="0"/>
              </a:spcBef>
              <a:spcAft>
                <a:spcPts val="0"/>
              </a:spcAft>
              <a:buSzPts val="1400"/>
              <a:buNone/>
              <a:defRPr/>
            </a:lvl2pPr>
            <a:lvl3pPr indent="-228600" lvl="2" marL="1371600" rtl="0">
              <a:spcBef>
                <a:spcPts val="0"/>
              </a:spcBef>
              <a:spcAft>
                <a:spcPts val="0"/>
              </a:spcAft>
              <a:buSzPts val="1400"/>
              <a:buNone/>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Only">
  <p:cSld name="*Title, Subtitle Only">
    <p:spTree>
      <p:nvGrpSpPr>
        <p:cNvPr id="177" name="Shape 177"/>
        <p:cNvGrpSpPr/>
        <p:nvPr/>
      </p:nvGrpSpPr>
      <p:grpSpPr>
        <a:xfrm>
          <a:off x="0" y="0"/>
          <a:ext cx="0" cy="0"/>
          <a:chOff x="0" y="0"/>
          <a:chExt cx="0" cy="0"/>
        </a:xfrm>
      </p:grpSpPr>
      <p:sp>
        <p:nvSpPr>
          <p:cNvPr id="178" name="Google Shape;178;p54"/>
          <p:cNvSpPr txBox="1"/>
          <p:nvPr>
            <p:ph type="title"/>
          </p:nvPr>
        </p:nvSpPr>
        <p:spPr>
          <a:xfrm>
            <a:off x="317500" y="157431"/>
            <a:ext cx="8504100" cy="4359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9" name="Google Shape;179;p54"/>
          <p:cNvSpPr txBox="1"/>
          <p:nvPr>
            <p:ph idx="1" type="body"/>
          </p:nvPr>
        </p:nvSpPr>
        <p:spPr>
          <a:xfrm>
            <a:off x="316412" y="4846241"/>
            <a:ext cx="8565600" cy="146100"/>
          </a:xfrm>
          <a:prstGeom prst="rect">
            <a:avLst/>
          </a:prstGeom>
          <a:noFill/>
          <a:ln>
            <a:noFill/>
          </a:ln>
        </p:spPr>
        <p:txBody>
          <a:bodyPr anchorCtr="0" anchor="b" bIns="91425" lIns="91425" spcFirstLastPara="1" rIns="91425" wrap="square" tIns="91425">
            <a:noAutofit/>
          </a:bodyPr>
          <a:lstStyle>
            <a:lvl1pPr indent="-228600" lvl="0" marL="457200" rtl="0">
              <a:spcBef>
                <a:spcPts val="0"/>
              </a:spcBef>
              <a:spcAft>
                <a:spcPts val="0"/>
              </a:spcAft>
              <a:buSzPts val="1400"/>
              <a:buFont typeface="Arial"/>
              <a:buNone/>
              <a:defRPr/>
            </a:lvl1pPr>
            <a:lvl2pPr indent="-228600" lvl="1" marL="914400" rtl="0">
              <a:spcBef>
                <a:spcPts val="0"/>
              </a:spcBef>
              <a:spcAft>
                <a:spcPts val="0"/>
              </a:spcAft>
              <a:buSzPts val="1400"/>
              <a:buNone/>
              <a:defRPr/>
            </a:lvl2pPr>
            <a:lvl3pPr indent="-228600" lvl="2" marL="1371600" rtl="0">
              <a:spcBef>
                <a:spcPts val="0"/>
              </a:spcBef>
              <a:spcAft>
                <a:spcPts val="0"/>
              </a:spcAft>
              <a:buSzPts val="1400"/>
              <a:buNone/>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
        <p:nvSpPr>
          <p:cNvPr id="180" name="Google Shape;180;p54"/>
          <p:cNvSpPr txBox="1"/>
          <p:nvPr>
            <p:ph idx="2" type="body"/>
          </p:nvPr>
        </p:nvSpPr>
        <p:spPr>
          <a:xfrm>
            <a:off x="316764" y="596993"/>
            <a:ext cx="4275600" cy="10290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228600" lvl="1" marL="914400" rtl="0">
              <a:spcBef>
                <a:spcPts val="0"/>
              </a:spcBef>
              <a:spcAft>
                <a:spcPts val="0"/>
              </a:spcAft>
              <a:buSzPts val="1400"/>
              <a:buNone/>
              <a:defRPr/>
            </a:lvl2pPr>
            <a:lvl3pPr indent="-228600" lvl="2" marL="1371600" rtl="0">
              <a:spcBef>
                <a:spcPts val="0"/>
              </a:spcBef>
              <a:spcAft>
                <a:spcPts val="0"/>
              </a:spcAft>
              <a:buSzPts val="1400"/>
              <a:buNone/>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0" name="Shape 20"/>
        <p:cNvGrpSpPr/>
        <p:nvPr/>
      </p:nvGrpSpPr>
      <p:grpSpPr>
        <a:xfrm>
          <a:off x="0" y="0"/>
          <a:ext cx="0" cy="0"/>
          <a:chOff x="0" y="0"/>
          <a:chExt cx="0" cy="0"/>
        </a:xfrm>
      </p:grpSpPr>
      <p:sp>
        <p:nvSpPr>
          <p:cNvPr id="21" name="Google Shape;21;p6"/>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rtl="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rtl="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rtl="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rtl="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rtl="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rtl="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rtl="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rtl="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rtl="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181" name="Shape 181"/>
        <p:cNvGrpSpPr/>
        <p:nvPr/>
      </p:nvGrpSpPr>
      <p:grpSpPr>
        <a:xfrm>
          <a:off x="0" y="0"/>
          <a:ext cx="0" cy="0"/>
          <a:chOff x="0" y="0"/>
          <a:chExt cx="0" cy="0"/>
        </a:xfrm>
      </p:grpSpPr>
      <p:sp>
        <p:nvSpPr>
          <p:cNvPr id="182" name="Google Shape;182;p55"/>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3" name="Google Shape;183;p55"/>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Calibri"/>
              <a:buChar char="●"/>
              <a:defRPr/>
            </a:lvl1pPr>
            <a:lvl2pPr indent="-317500" lvl="1" marL="914400" rtl="0" algn="l">
              <a:spcBef>
                <a:spcPts val="560"/>
              </a:spcBef>
              <a:spcAft>
                <a:spcPts val="0"/>
              </a:spcAft>
              <a:buClr>
                <a:schemeClr val="dk1"/>
              </a:buClr>
              <a:buSzPts val="1400"/>
              <a:buFont typeface="Calibri"/>
              <a:buChar char="●"/>
              <a:defRPr/>
            </a:lvl2pPr>
            <a:lvl3pPr indent="-317500" lvl="2" marL="1371600" rtl="0" algn="l">
              <a:spcBef>
                <a:spcPts val="480"/>
              </a:spcBef>
              <a:spcAft>
                <a:spcPts val="0"/>
              </a:spcAft>
              <a:buClr>
                <a:schemeClr val="dk1"/>
              </a:buClr>
              <a:buSzPts val="1400"/>
              <a:buFont typeface="Calibri"/>
              <a:buChar char="●"/>
              <a:defRPr/>
            </a:lvl3pPr>
            <a:lvl4pPr indent="-317500" lvl="3" marL="1828800" rtl="0" algn="l">
              <a:spcBef>
                <a:spcPts val="400"/>
              </a:spcBef>
              <a:spcAft>
                <a:spcPts val="0"/>
              </a:spcAft>
              <a:buClr>
                <a:schemeClr val="dk1"/>
              </a:buClr>
              <a:buSzPts val="1400"/>
              <a:buFont typeface="Calibri"/>
              <a:buChar char="●"/>
              <a:defRPr/>
            </a:lvl4pPr>
            <a:lvl5pPr indent="-317500" lvl="4" marL="2286000" rtl="0" algn="l">
              <a:spcBef>
                <a:spcPts val="400"/>
              </a:spcBef>
              <a:spcAft>
                <a:spcPts val="0"/>
              </a:spcAft>
              <a:buClr>
                <a:schemeClr val="dk1"/>
              </a:buClr>
              <a:buSzPts val="1400"/>
              <a:buFont typeface="Calibri"/>
              <a:buChar char="●"/>
              <a:defRPr/>
            </a:lvl5pPr>
            <a:lvl6pPr indent="-317500" lvl="5" marL="2743200" rtl="0" algn="l">
              <a:spcBef>
                <a:spcPts val="400"/>
              </a:spcBef>
              <a:spcAft>
                <a:spcPts val="0"/>
              </a:spcAft>
              <a:buClr>
                <a:schemeClr val="dk1"/>
              </a:buClr>
              <a:buSzPts val="1400"/>
              <a:buFont typeface="Calibri"/>
              <a:buChar char="●"/>
              <a:defRPr/>
            </a:lvl6pPr>
            <a:lvl7pPr indent="-317500" lvl="6" marL="3200400" rtl="0" algn="l">
              <a:spcBef>
                <a:spcPts val="400"/>
              </a:spcBef>
              <a:spcAft>
                <a:spcPts val="0"/>
              </a:spcAft>
              <a:buClr>
                <a:schemeClr val="dk1"/>
              </a:buClr>
              <a:buSzPts val="1400"/>
              <a:buFont typeface="Calibri"/>
              <a:buChar char="●"/>
              <a:defRPr/>
            </a:lvl7pPr>
            <a:lvl8pPr indent="-317500" lvl="7" marL="3657600" rtl="0" algn="l">
              <a:spcBef>
                <a:spcPts val="400"/>
              </a:spcBef>
              <a:spcAft>
                <a:spcPts val="0"/>
              </a:spcAft>
              <a:buClr>
                <a:schemeClr val="dk1"/>
              </a:buClr>
              <a:buSzPts val="1400"/>
              <a:buFont typeface="Calibri"/>
              <a:buChar char="●"/>
              <a:defRPr/>
            </a:lvl8pPr>
            <a:lvl9pPr indent="-317500" lvl="8" marL="4114800" rtl="0" algn="l">
              <a:spcBef>
                <a:spcPts val="400"/>
              </a:spcBef>
              <a:spcAft>
                <a:spcPts val="0"/>
              </a:spcAft>
              <a:buClr>
                <a:schemeClr val="dk1"/>
              </a:buClr>
              <a:buSzPts val="1400"/>
              <a:buFont typeface="Calibri"/>
              <a:buChar char="●"/>
              <a:defRPr/>
            </a:lvl9pPr>
          </a:lstStyle>
          <a:p/>
        </p:txBody>
      </p:sp>
      <p:sp>
        <p:nvSpPr>
          <p:cNvPr id="184" name="Google Shape;184;p55"/>
          <p:cNvSpPr txBox="1"/>
          <p:nvPr>
            <p:ph idx="10" type="dt"/>
          </p:nvPr>
        </p:nvSpPr>
        <p:spPr>
          <a:xfrm>
            <a:off x="457200" y="4767262"/>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Calibri"/>
              <a:buNone/>
              <a:defRPr/>
            </a:lvl1pPr>
            <a:lvl2pPr indent="0" lvl="1" marL="457200" marR="0" rtl="0" algn="l">
              <a:lnSpc>
                <a:spcPct val="100000"/>
              </a:lnSpc>
              <a:spcBef>
                <a:spcPts val="0"/>
              </a:spcBef>
              <a:spcAft>
                <a:spcPts val="0"/>
              </a:spcAft>
              <a:buClr>
                <a:schemeClr val="dk1"/>
              </a:buClr>
              <a:buSzPts val="1400"/>
              <a:buFont typeface="Calibri"/>
              <a:buNone/>
              <a:defRPr/>
            </a:lvl2pPr>
            <a:lvl3pPr indent="0" lvl="2" marL="914400" marR="0" rtl="0" algn="l">
              <a:lnSpc>
                <a:spcPct val="100000"/>
              </a:lnSpc>
              <a:spcBef>
                <a:spcPts val="0"/>
              </a:spcBef>
              <a:spcAft>
                <a:spcPts val="0"/>
              </a:spcAft>
              <a:buClr>
                <a:schemeClr val="dk1"/>
              </a:buClr>
              <a:buSzPts val="1400"/>
              <a:buFont typeface="Calibri"/>
              <a:buNone/>
              <a:defRPr/>
            </a:lvl3pPr>
            <a:lvl4pPr indent="0" lvl="3" marL="1371600" marR="0" rtl="0" algn="l">
              <a:lnSpc>
                <a:spcPct val="100000"/>
              </a:lnSpc>
              <a:spcBef>
                <a:spcPts val="0"/>
              </a:spcBef>
              <a:spcAft>
                <a:spcPts val="0"/>
              </a:spcAft>
              <a:buClr>
                <a:schemeClr val="dk1"/>
              </a:buClr>
              <a:buSzPts val="1400"/>
              <a:buFont typeface="Calibri"/>
              <a:buNone/>
              <a:defRPr/>
            </a:lvl4pPr>
            <a:lvl5pPr indent="0" lvl="4" marL="1828800" marR="0" rtl="0" algn="l">
              <a:lnSpc>
                <a:spcPct val="100000"/>
              </a:lnSpc>
              <a:spcBef>
                <a:spcPts val="0"/>
              </a:spcBef>
              <a:spcAft>
                <a:spcPts val="0"/>
              </a:spcAft>
              <a:buClr>
                <a:schemeClr val="dk1"/>
              </a:buClr>
              <a:buSzPts val="1400"/>
              <a:buFont typeface="Calibri"/>
              <a:buNone/>
              <a:defRPr/>
            </a:lvl5pPr>
            <a:lvl6pPr indent="0" lvl="5" marL="2286000" marR="0" rtl="0" algn="l">
              <a:lnSpc>
                <a:spcPct val="100000"/>
              </a:lnSpc>
              <a:spcBef>
                <a:spcPts val="0"/>
              </a:spcBef>
              <a:spcAft>
                <a:spcPts val="0"/>
              </a:spcAft>
              <a:buClr>
                <a:schemeClr val="dk1"/>
              </a:buClr>
              <a:buSzPts val="1400"/>
              <a:buFont typeface="Calibri"/>
              <a:buNone/>
              <a:defRPr/>
            </a:lvl6pPr>
            <a:lvl7pPr indent="0" lvl="6" marL="2743200" marR="0" rtl="0" algn="l">
              <a:lnSpc>
                <a:spcPct val="100000"/>
              </a:lnSpc>
              <a:spcBef>
                <a:spcPts val="0"/>
              </a:spcBef>
              <a:spcAft>
                <a:spcPts val="0"/>
              </a:spcAft>
              <a:buClr>
                <a:schemeClr val="dk1"/>
              </a:buClr>
              <a:buSzPts val="1400"/>
              <a:buFont typeface="Calibri"/>
              <a:buNone/>
              <a:defRPr/>
            </a:lvl7pPr>
            <a:lvl8pPr indent="0" lvl="7" marL="3200400" marR="0" rtl="0" algn="l">
              <a:lnSpc>
                <a:spcPct val="100000"/>
              </a:lnSpc>
              <a:spcBef>
                <a:spcPts val="0"/>
              </a:spcBef>
              <a:spcAft>
                <a:spcPts val="0"/>
              </a:spcAft>
              <a:buClr>
                <a:schemeClr val="dk1"/>
              </a:buClr>
              <a:buSzPts val="1400"/>
              <a:buFont typeface="Calibri"/>
              <a:buNone/>
              <a:defRPr/>
            </a:lvl8pPr>
            <a:lvl9pPr indent="0" lvl="8" marL="3657600" marR="0" rtl="0" algn="l">
              <a:lnSpc>
                <a:spcPct val="100000"/>
              </a:lnSpc>
              <a:spcBef>
                <a:spcPts val="0"/>
              </a:spcBef>
              <a:spcAft>
                <a:spcPts val="0"/>
              </a:spcAft>
              <a:buClr>
                <a:schemeClr val="dk1"/>
              </a:buClr>
              <a:buSzPts val="1400"/>
              <a:buFont typeface="Calibri"/>
              <a:buNone/>
              <a:defRPr/>
            </a:lvl9pPr>
          </a:lstStyle>
          <a:p/>
        </p:txBody>
      </p:sp>
      <p:sp>
        <p:nvSpPr>
          <p:cNvPr id="185" name="Google Shape;185;p55"/>
          <p:cNvSpPr txBox="1"/>
          <p:nvPr>
            <p:ph idx="11" type="ftr"/>
          </p:nvPr>
        </p:nvSpPr>
        <p:spPr>
          <a:xfrm>
            <a:off x="3124200" y="4767262"/>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Calibri"/>
              <a:buNone/>
              <a:defRPr/>
            </a:lvl1pPr>
            <a:lvl2pPr indent="0" lvl="1" marL="457200" marR="0" rtl="0" algn="l">
              <a:lnSpc>
                <a:spcPct val="100000"/>
              </a:lnSpc>
              <a:spcBef>
                <a:spcPts val="0"/>
              </a:spcBef>
              <a:spcAft>
                <a:spcPts val="0"/>
              </a:spcAft>
              <a:buClr>
                <a:schemeClr val="dk1"/>
              </a:buClr>
              <a:buSzPts val="1400"/>
              <a:buFont typeface="Calibri"/>
              <a:buNone/>
              <a:defRPr/>
            </a:lvl2pPr>
            <a:lvl3pPr indent="0" lvl="2" marL="914400" marR="0" rtl="0" algn="l">
              <a:lnSpc>
                <a:spcPct val="100000"/>
              </a:lnSpc>
              <a:spcBef>
                <a:spcPts val="0"/>
              </a:spcBef>
              <a:spcAft>
                <a:spcPts val="0"/>
              </a:spcAft>
              <a:buClr>
                <a:schemeClr val="dk1"/>
              </a:buClr>
              <a:buSzPts val="1400"/>
              <a:buFont typeface="Calibri"/>
              <a:buNone/>
              <a:defRPr/>
            </a:lvl3pPr>
            <a:lvl4pPr indent="0" lvl="3" marL="1371600" marR="0" rtl="0" algn="l">
              <a:lnSpc>
                <a:spcPct val="100000"/>
              </a:lnSpc>
              <a:spcBef>
                <a:spcPts val="0"/>
              </a:spcBef>
              <a:spcAft>
                <a:spcPts val="0"/>
              </a:spcAft>
              <a:buClr>
                <a:schemeClr val="dk1"/>
              </a:buClr>
              <a:buSzPts val="1400"/>
              <a:buFont typeface="Calibri"/>
              <a:buNone/>
              <a:defRPr/>
            </a:lvl4pPr>
            <a:lvl5pPr indent="0" lvl="4" marL="1828800" marR="0" rtl="0" algn="l">
              <a:lnSpc>
                <a:spcPct val="100000"/>
              </a:lnSpc>
              <a:spcBef>
                <a:spcPts val="0"/>
              </a:spcBef>
              <a:spcAft>
                <a:spcPts val="0"/>
              </a:spcAft>
              <a:buClr>
                <a:schemeClr val="dk1"/>
              </a:buClr>
              <a:buSzPts val="1400"/>
              <a:buFont typeface="Calibri"/>
              <a:buNone/>
              <a:defRPr/>
            </a:lvl5pPr>
            <a:lvl6pPr indent="0" lvl="5" marL="2286000" marR="0" rtl="0" algn="l">
              <a:lnSpc>
                <a:spcPct val="100000"/>
              </a:lnSpc>
              <a:spcBef>
                <a:spcPts val="0"/>
              </a:spcBef>
              <a:spcAft>
                <a:spcPts val="0"/>
              </a:spcAft>
              <a:buClr>
                <a:schemeClr val="dk1"/>
              </a:buClr>
              <a:buSzPts val="1400"/>
              <a:buFont typeface="Calibri"/>
              <a:buNone/>
              <a:defRPr/>
            </a:lvl6pPr>
            <a:lvl7pPr indent="0" lvl="6" marL="2743200" marR="0" rtl="0" algn="l">
              <a:lnSpc>
                <a:spcPct val="100000"/>
              </a:lnSpc>
              <a:spcBef>
                <a:spcPts val="0"/>
              </a:spcBef>
              <a:spcAft>
                <a:spcPts val="0"/>
              </a:spcAft>
              <a:buClr>
                <a:schemeClr val="dk1"/>
              </a:buClr>
              <a:buSzPts val="1400"/>
              <a:buFont typeface="Calibri"/>
              <a:buNone/>
              <a:defRPr/>
            </a:lvl7pPr>
            <a:lvl8pPr indent="0" lvl="7" marL="3200400" marR="0" rtl="0" algn="l">
              <a:lnSpc>
                <a:spcPct val="100000"/>
              </a:lnSpc>
              <a:spcBef>
                <a:spcPts val="0"/>
              </a:spcBef>
              <a:spcAft>
                <a:spcPts val="0"/>
              </a:spcAft>
              <a:buClr>
                <a:schemeClr val="dk1"/>
              </a:buClr>
              <a:buSzPts val="1400"/>
              <a:buFont typeface="Calibri"/>
              <a:buNone/>
              <a:defRPr/>
            </a:lvl8pPr>
            <a:lvl9pPr indent="0" lvl="8" marL="3657600" marR="0" rtl="0" algn="l">
              <a:lnSpc>
                <a:spcPct val="100000"/>
              </a:lnSpc>
              <a:spcBef>
                <a:spcPts val="0"/>
              </a:spcBef>
              <a:spcAft>
                <a:spcPts val="0"/>
              </a:spcAft>
              <a:buClr>
                <a:schemeClr val="dk1"/>
              </a:buClr>
              <a:buSzPts val="1400"/>
              <a:buFont typeface="Calibri"/>
              <a:buNone/>
              <a:defRPr/>
            </a:lvl9pPr>
          </a:lstStyle>
          <a:p/>
        </p:txBody>
      </p:sp>
      <p:sp>
        <p:nvSpPr>
          <p:cNvPr id="186" name="Google Shape;186;p55"/>
          <p:cNvSpPr txBox="1"/>
          <p:nvPr>
            <p:ph idx="12" type="sldNum"/>
          </p:nvPr>
        </p:nvSpPr>
        <p:spPr>
          <a:xfrm>
            <a:off x="6553200" y="4767262"/>
            <a:ext cx="2133600" cy="273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None/>
              <a:defRPr/>
            </a:lvl1pPr>
            <a:lvl2pPr indent="0" lvl="1" marL="0" marR="0" rtl="0" algn="r">
              <a:lnSpc>
                <a:spcPct val="100000"/>
              </a:lnSpc>
              <a:spcBef>
                <a:spcPts val="0"/>
              </a:spcBef>
              <a:spcAft>
                <a:spcPts val="0"/>
              </a:spcAft>
              <a:buNone/>
              <a:defRPr/>
            </a:lvl2pPr>
            <a:lvl3pPr indent="0" lvl="2" marL="0" marR="0" rtl="0" algn="r">
              <a:lnSpc>
                <a:spcPct val="100000"/>
              </a:lnSpc>
              <a:spcBef>
                <a:spcPts val="0"/>
              </a:spcBef>
              <a:spcAft>
                <a:spcPts val="0"/>
              </a:spcAft>
              <a:buNone/>
              <a:defRPr/>
            </a:lvl3pPr>
            <a:lvl4pPr indent="0" lvl="3" marL="0" marR="0" rtl="0" algn="r">
              <a:lnSpc>
                <a:spcPct val="100000"/>
              </a:lnSpc>
              <a:spcBef>
                <a:spcPts val="0"/>
              </a:spcBef>
              <a:spcAft>
                <a:spcPts val="0"/>
              </a:spcAft>
              <a:buNone/>
              <a:defRPr/>
            </a:lvl4pPr>
            <a:lvl5pPr indent="0" lvl="4" marL="0" marR="0" rtl="0" algn="r">
              <a:lnSpc>
                <a:spcPct val="100000"/>
              </a:lnSpc>
              <a:spcBef>
                <a:spcPts val="0"/>
              </a:spcBef>
              <a:spcAft>
                <a:spcPts val="0"/>
              </a:spcAft>
              <a:buNone/>
              <a:defRPr/>
            </a:lvl5pPr>
            <a:lvl6pPr indent="0" lvl="5" marL="0" marR="0" rtl="0" algn="r">
              <a:lnSpc>
                <a:spcPct val="100000"/>
              </a:lnSpc>
              <a:spcBef>
                <a:spcPts val="0"/>
              </a:spcBef>
              <a:spcAft>
                <a:spcPts val="0"/>
              </a:spcAft>
              <a:buNone/>
              <a:defRPr/>
            </a:lvl6pPr>
            <a:lvl7pPr indent="0" lvl="6" marL="0" marR="0" rtl="0" algn="r">
              <a:lnSpc>
                <a:spcPct val="100000"/>
              </a:lnSpc>
              <a:spcBef>
                <a:spcPts val="0"/>
              </a:spcBef>
              <a:spcAft>
                <a:spcPts val="0"/>
              </a:spcAft>
              <a:buNone/>
              <a:defRPr/>
            </a:lvl7pPr>
            <a:lvl8pPr indent="0" lvl="7" marL="0" marR="0" rtl="0" algn="r">
              <a:lnSpc>
                <a:spcPct val="100000"/>
              </a:lnSpc>
              <a:spcBef>
                <a:spcPts val="0"/>
              </a:spcBef>
              <a:spcAft>
                <a:spcPts val="0"/>
              </a:spcAft>
              <a:buNone/>
              <a:defRPr/>
            </a:lvl8pPr>
            <a:lvl9pPr indent="0" lvl="8" marL="0" marR="0" rtl="0" algn="r">
              <a:lnSpc>
                <a:spcPct val="100000"/>
              </a:lnSpc>
              <a:spcBef>
                <a:spcPts val="0"/>
              </a:spcBef>
              <a:spcAft>
                <a:spcPts val="0"/>
              </a:spcAft>
              <a:buNone/>
              <a:defRPr/>
            </a:lvl9pPr>
          </a:lstStyle>
          <a:p>
            <a:pPr indent="0" lvl="0" marL="0" rtl="0" algn="r">
              <a:spcBef>
                <a:spcPts val="0"/>
              </a:spcBef>
              <a:spcAft>
                <a:spcPts val="0"/>
              </a:spcAft>
              <a:buClr>
                <a:srgbClr val="888888"/>
              </a:buClr>
              <a:buSzPts val="1400"/>
              <a:buFont typeface="Calibri"/>
              <a:buNone/>
            </a:pPr>
            <a:r>
              <a:t/>
            </a:r>
            <a:endParaRPr/>
          </a:p>
          <a:p>
            <a:pPr indent="0" lvl="1" marL="457200" rtl="0" algn="l">
              <a:spcBef>
                <a:spcPts val="0"/>
              </a:spcBef>
              <a:spcAft>
                <a:spcPts val="0"/>
              </a:spcAft>
              <a:buClr>
                <a:schemeClr val="dk1"/>
              </a:buClr>
              <a:buSzPts val="1400"/>
              <a:buFont typeface="Calibri"/>
              <a:buNone/>
            </a:pPr>
            <a:r>
              <a:t/>
            </a:r>
            <a:endParaRPr/>
          </a:p>
          <a:p>
            <a:pPr indent="0" lvl="2" marL="914400" rtl="0" algn="l">
              <a:spcBef>
                <a:spcPts val="0"/>
              </a:spcBef>
              <a:spcAft>
                <a:spcPts val="0"/>
              </a:spcAft>
              <a:buClr>
                <a:schemeClr val="dk1"/>
              </a:buClr>
              <a:buSzPts val="1400"/>
              <a:buFont typeface="Calibri"/>
              <a:buNone/>
            </a:pPr>
            <a:r>
              <a:t/>
            </a:r>
            <a:endParaRPr/>
          </a:p>
          <a:p>
            <a:pPr indent="0" lvl="3" marL="1371600" rtl="0" algn="l">
              <a:spcBef>
                <a:spcPts val="0"/>
              </a:spcBef>
              <a:spcAft>
                <a:spcPts val="0"/>
              </a:spcAft>
              <a:buClr>
                <a:schemeClr val="dk1"/>
              </a:buClr>
              <a:buSzPts val="1400"/>
              <a:buFont typeface="Calibri"/>
              <a:buNone/>
            </a:pPr>
            <a:r>
              <a:t/>
            </a:r>
            <a:endParaRPr/>
          </a:p>
          <a:p>
            <a:pPr indent="0" lvl="4" marL="1828800" rtl="0" algn="l">
              <a:spcBef>
                <a:spcPts val="0"/>
              </a:spcBef>
              <a:spcAft>
                <a:spcPts val="0"/>
              </a:spcAft>
              <a:buClr>
                <a:schemeClr val="dk1"/>
              </a:buClr>
              <a:buSzPts val="1400"/>
              <a:buFont typeface="Calibri"/>
              <a:buNone/>
            </a:pPr>
            <a:r>
              <a:t/>
            </a:r>
            <a:endParaRPr/>
          </a:p>
          <a:p>
            <a:pPr indent="0" lvl="5" marL="2286000" rtl="0" algn="l">
              <a:spcBef>
                <a:spcPts val="0"/>
              </a:spcBef>
              <a:spcAft>
                <a:spcPts val="0"/>
              </a:spcAft>
              <a:buClr>
                <a:schemeClr val="dk1"/>
              </a:buClr>
              <a:buSzPts val="1400"/>
              <a:buFont typeface="Calibri"/>
              <a:buNone/>
            </a:pPr>
            <a:r>
              <a:t/>
            </a:r>
            <a:endParaRPr/>
          </a:p>
          <a:p>
            <a:pPr indent="0" lvl="6" marL="2743200" rtl="0" algn="l">
              <a:spcBef>
                <a:spcPts val="0"/>
              </a:spcBef>
              <a:spcAft>
                <a:spcPts val="0"/>
              </a:spcAft>
              <a:buClr>
                <a:schemeClr val="dk1"/>
              </a:buClr>
              <a:buSzPts val="1400"/>
              <a:buFont typeface="Calibri"/>
              <a:buNone/>
            </a:pPr>
            <a:r>
              <a:t/>
            </a:r>
            <a:endParaRPr/>
          </a:p>
          <a:p>
            <a:pPr indent="0" lvl="7" marL="3200400" rtl="0" algn="l">
              <a:spcBef>
                <a:spcPts val="0"/>
              </a:spcBef>
              <a:spcAft>
                <a:spcPts val="0"/>
              </a:spcAft>
              <a:buClr>
                <a:schemeClr val="dk1"/>
              </a:buClr>
              <a:buSzPts val="1400"/>
              <a:buFont typeface="Calibri"/>
              <a:buNone/>
            </a:pPr>
            <a:r>
              <a:t/>
            </a:r>
            <a:endParaRPr/>
          </a:p>
          <a:p>
            <a:pPr indent="0" lvl="8" marL="3657600" rtl="0" algn="l">
              <a:spcBef>
                <a:spcPts val="0"/>
              </a:spcBef>
              <a:spcAft>
                <a:spcPts val="0"/>
              </a:spcAft>
              <a:buClr>
                <a:schemeClr val="dk1"/>
              </a:buClr>
              <a:buSzPts val="1400"/>
              <a:buFont typeface="Calibri"/>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ull Quote">
  <p:cSld name="Pull Quote">
    <p:spTree>
      <p:nvGrpSpPr>
        <p:cNvPr id="187" name="Shape 187"/>
        <p:cNvGrpSpPr/>
        <p:nvPr/>
      </p:nvGrpSpPr>
      <p:grpSpPr>
        <a:xfrm>
          <a:off x="0" y="0"/>
          <a:ext cx="0" cy="0"/>
          <a:chOff x="0" y="0"/>
          <a:chExt cx="0" cy="0"/>
        </a:xfrm>
      </p:grpSpPr>
      <p:sp>
        <p:nvSpPr>
          <p:cNvPr id="188" name="Google Shape;188;p56"/>
          <p:cNvSpPr txBox="1"/>
          <p:nvPr>
            <p:ph idx="1" type="body"/>
          </p:nvPr>
        </p:nvSpPr>
        <p:spPr>
          <a:xfrm>
            <a:off x="316412" y="4846241"/>
            <a:ext cx="8565600" cy="146100"/>
          </a:xfrm>
          <a:prstGeom prst="rect">
            <a:avLst/>
          </a:prstGeom>
          <a:noFill/>
          <a:ln>
            <a:noFill/>
          </a:ln>
        </p:spPr>
        <p:txBody>
          <a:bodyPr anchorCtr="0" anchor="b" bIns="91425" lIns="91425" spcFirstLastPara="1" rIns="91425" wrap="square" tIns="91425">
            <a:noAutofit/>
          </a:bodyPr>
          <a:lstStyle>
            <a:lvl1pPr indent="-228600" lvl="0" marL="457200" rtl="0">
              <a:spcBef>
                <a:spcPts val="0"/>
              </a:spcBef>
              <a:spcAft>
                <a:spcPts val="0"/>
              </a:spcAft>
              <a:buSzPts val="1400"/>
              <a:buFont typeface="Arial"/>
              <a:buNone/>
              <a:defRPr/>
            </a:lvl1pPr>
            <a:lvl2pPr indent="-228600" lvl="1" marL="914400" rtl="0">
              <a:spcBef>
                <a:spcPts val="0"/>
              </a:spcBef>
              <a:spcAft>
                <a:spcPts val="0"/>
              </a:spcAft>
              <a:buSzPts val="1400"/>
              <a:buNone/>
              <a:defRPr/>
            </a:lvl2pPr>
            <a:lvl3pPr indent="-228600" lvl="2" marL="1371600" rtl="0">
              <a:spcBef>
                <a:spcPts val="0"/>
              </a:spcBef>
              <a:spcAft>
                <a:spcPts val="0"/>
              </a:spcAft>
              <a:buSzPts val="1400"/>
              <a:buNone/>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Font typeface="Arial"/>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
        <p:nvSpPr>
          <p:cNvPr id="189" name="Google Shape;189;p56"/>
          <p:cNvSpPr txBox="1"/>
          <p:nvPr>
            <p:ph idx="2" type="body"/>
          </p:nvPr>
        </p:nvSpPr>
        <p:spPr>
          <a:xfrm>
            <a:off x="1481475" y="926674"/>
            <a:ext cx="6183300" cy="3295500"/>
          </a:xfrm>
          <a:prstGeom prst="rect">
            <a:avLst/>
          </a:prstGeom>
          <a:noFill/>
          <a:ln>
            <a:noFill/>
          </a:ln>
        </p:spPr>
        <p:txBody>
          <a:bodyPr anchorCtr="0" anchor="ctr" bIns="91425" lIns="91425" spcFirstLastPara="1" rIns="91425" wrap="square" tIns="91425">
            <a:noAutofit/>
          </a:bodyPr>
          <a:lstStyle>
            <a:lvl1pPr indent="-228600" lvl="0" marL="457200" rtl="0" algn="ctr">
              <a:spcBef>
                <a:spcPts val="0"/>
              </a:spcBef>
              <a:spcAft>
                <a:spcPts val="0"/>
              </a:spcAft>
              <a:buSzPts val="1400"/>
              <a:buFont typeface="Arial"/>
              <a:buNone/>
              <a:defRPr/>
            </a:lvl1pPr>
            <a:lvl2pPr indent="-228600" lvl="1" marL="914400" rtl="0">
              <a:spcBef>
                <a:spcPts val="0"/>
              </a:spcBef>
              <a:spcAft>
                <a:spcPts val="0"/>
              </a:spcAft>
              <a:buSzPts val="1400"/>
              <a:buNone/>
              <a:defRPr/>
            </a:lvl2pPr>
            <a:lvl3pPr indent="-228600" lvl="2" marL="1371600" rtl="0">
              <a:spcBef>
                <a:spcPts val="0"/>
              </a:spcBef>
              <a:spcAft>
                <a:spcPts val="0"/>
              </a:spcAft>
              <a:buSzPts val="1400"/>
              <a:buNone/>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lt1"/>
        </a:solidFill>
      </p:bgPr>
    </p:bg>
    <p:spTree>
      <p:nvGrpSpPr>
        <p:cNvPr id="193" name="Shape 193"/>
        <p:cNvGrpSpPr/>
        <p:nvPr/>
      </p:nvGrpSpPr>
      <p:grpSpPr>
        <a:xfrm>
          <a:off x="0" y="0"/>
          <a:ext cx="0" cy="0"/>
          <a:chOff x="0" y="0"/>
          <a:chExt cx="0" cy="0"/>
        </a:xfrm>
      </p:grpSpPr>
      <p:sp>
        <p:nvSpPr>
          <p:cNvPr id="194" name="Google Shape;194;p58"/>
          <p:cNvSpPr txBox="1"/>
          <p:nvPr>
            <p:ph type="title"/>
          </p:nvPr>
        </p:nvSpPr>
        <p:spPr>
          <a:xfrm>
            <a:off x="687586" y="0"/>
            <a:ext cx="7768800" cy="2745900"/>
          </a:xfrm>
          <a:prstGeom prst="rect">
            <a:avLst/>
          </a:prstGeom>
          <a:noFill/>
          <a:ln>
            <a:noFill/>
          </a:ln>
        </p:spPr>
        <p:txBody>
          <a:bodyPr anchorCtr="0" anchor="b" bIns="64275" lIns="64275" spcFirstLastPara="1" rIns="64275" wrap="square" tIns="64275">
            <a:noAutofit/>
          </a:bodyPr>
          <a:lstStyle>
            <a:lvl1pPr lvl="0" rtl="0" algn="ctr">
              <a:lnSpc>
                <a:spcPct val="100000"/>
              </a:lnSpc>
              <a:spcBef>
                <a:spcPts val="0"/>
              </a:spcBef>
              <a:spcAft>
                <a:spcPts val="0"/>
              </a:spcAft>
              <a:buSzPts val="1000"/>
              <a:buChar char="●"/>
              <a:defRPr sz="4800">
                <a:solidFill>
                  <a:schemeClr val="dk1"/>
                </a:solidFill>
              </a:defRPr>
            </a:lvl1pPr>
            <a:lvl2pPr lvl="1" rtl="0" algn="ctr">
              <a:lnSpc>
                <a:spcPct val="100000"/>
              </a:lnSpc>
              <a:spcBef>
                <a:spcPts val="0"/>
              </a:spcBef>
              <a:spcAft>
                <a:spcPts val="0"/>
              </a:spcAft>
              <a:buSzPts val="1000"/>
              <a:buChar char="○"/>
              <a:defRPr sz="4800">
                <a:solidFill>
                  <a:schemeClr val="dk1"/>
                </a:solidFill>
              </a:defRPr>
            </a:lvl2pPr>
            <a:lvl3pPr lvl="2" rtl="0" algn="ctr">
              <a:lnSpc>
                <a:spcPct val="100000"/>
              </a:lnSpc>
              <a:spcBef>
                <a:spcPts val="0"/>
              </a:spcBef>
              <a:spcAft>
                <a:spcPts val="0"/>
              </a:spcAft>
              <a:buSzPts val="1000"/>
              <a:buChar char="■"/>
              <a:defRPr sz="4800">
                <a:solidFill>
                  <a:schemeClr val="dk1"/>
                </a:solidFill>
              </a:defRPr>
            </a:lvl3pPr>
            <a:lvl4pPr lvl="3" rtl="0" algn="ctr">
              <a:lnSpc>
                <a:spcPct val="100000"/>
              </a:lnSpc>
              <a:spcBef>
                <a:spcPts val="0"/>
              </a:spcBef>
              <a:spcAft>
                <a:spcPts val="0"/>
              </a:spcAft>
              <a:buSzPts val="1000"/>
              <a:buChar char="●"/>
              <a:defRPr sz="4800">
                <a:solidFill>
                  <a:schemeClr val="dk1"/>
                </a:solidFill>
              </a:defRPr>
            </a:lvl4pPr>
            <a:lvl5pPr lvl="4" rtl="0" algn="ctr">
              <a:lnSpc>
                <a:spcPct val="100000"/>
              </a:lnSpc>
              <a:spcBef>
                <a:spcPts val="0"/>
              </a:spcBef>
              <a:spcAft>
                <a:spcPts val="0"/>
              </a:spcAft>
              <a:buSzPts val="1000"/>
              <a:buChar char="○"/>
              <a:defRPr sz="4800">
                <a:solidFill>
                  <a:schemeClr val="dk1"/>
                </a:solidFill>
              </a:defRPr>
            </a:lvl5pPr>
            <a:lvl6pPr lvl="5" rtl="0" algn="ctr">
              <a:lnSpc>
                <a:spcPct val="100000"/>
              </a:lnSpc>
              <a:spcBef>
                <a:spcPts val="0"/>
              </a:spcBef>
              <a:spcAft>
                <a:spcPts val="0"/>
              </a:spcAft>
              <a:buSzPts val="1000"/>
              <a:buChar char="■"/>
              <a:defRPr sz="4800">
                <a:solidFill>
                  <a:schemeClr val="dk1"/>
                </a:solidFill>
              </a:defRPr>
            </a:lvl6pPr>
            <a:lvl7pPr lvl="6" rtl="0" algn="ctr">
              <a:lnSpc>
                <a:spcPct val="100000"/>
              </a:lnSpc>
              <a:spcBef>
                <a:spcPts val="0"/>
              </a:spcBef>
              <a:spcAft>
                <a:spcPts val="0"/>
              </a:spcAft>
              <a:buSzPts val="1000"/>
              <a:buChar char="●"/>
              <a:defRPr sz="4800">
                <a:solidFill>
                  <a:schemeClr val="dk1"/>
                </a:solidFill>
              </a:defRPr>
            </a:lvl7pPr>
            <a:lvl8pPr lvl="7" rtl="0" algn="ctr">
              <a:lnSpc>
                <a:spcPct val="100000"/>
              </a:lnSpc>
              <a:spcBef>
                <a:spcPts val="0"/>
              </a:spcBef>
              <a:spcAft>
                <a:spcPts val="0"/>
              </a:spcAft>
              <a:buSzPts val="1000"/>
              <a:buChar char="○"/>
              <a:defRPr sz="4800">
                <a:solidFill>
                  <a:schemeClr val="dk1"/>
                </a:solidFill>
              </a:defRPr>
            </a:lvl8pPr>
            <a:lvl9pPr lvl="8" rtl="0" algn="ctr">
              <a:lnSpc>
                <a:spcPct val="100000"/>
              </a:lnSpc>
              <a:spcBef>
                <a:spcPts val="0"/>
              </a:spcBef>
              <a:spcAft>
                <a:spcPts val="0"/>
              </a:spcAft>
              <a:buSzPts val="1000"/>
              <a:buChar char="■"/>
              <a:defRPr sz="4800">
                <a:solidFill>
                  <a:schemeClr val="dk1"/>
                </a:solidFill>
              </a:defRPr>
            </a:lvl9pPr>
          </a:lstStyle>
          <a:p/>
        </p:txBody>
      </p:sp>
      <p:sp>
        <p:nvSpPr>
          <p:cNvPr id="195" name="Google Shape;195;p58"/>
          <p:cNvSpPr txBox="1"/>
          <p:nvPr>
            <p:ph idx="1" type="body"/>
          </p:nvPr>
        </p:nvSpPr>
        <p:spPr>
          <a:xfrm>
            <a:off x="687586" y="2839641"/>
            <a:ext cx="7768800" cy="2303700"/>
          </a:xfrm>
          <a:prstGeom prst="rect">
            <a:avLst/>
          </a:prstGeom>
          <a:noFill/>
          <a:ln>
            <a:noFill/>
          </a:ln>
        </p:spPr>
        <p:txBody>
          <a:bodyPr anchorCtr="0" anchor="t" bIns="64275" lIns="64275" spcFirstLastPara="1" rIns="64275" wrap="square" tIns="64275">
            <a:noAutofit/>
          </a:bodyPr>
          <a:lstStyle>
            <a:lvl1pPr indent="-292100" lvl="0" marL="457200" rtl="0" algn="ctr">
              <a:lnSpc>
                <a:spcPct val="100000"/>
              </a:lnSpc>
              <a:spcBef>
                <a:spcPts val="0"/>
              </a:spcBef>
              <a:spcAft>
                <a:spcPts val="0"/>
              </a:spcAft>
              <a:buSzPts val="1000"/>
              <a:buChar char="●"/>
              <a:defRPr sz="3000">
                <a:solidFill>
                  <a:srgbClr val="666666"/>
                </a:solidFill>
                <a:latin typeface="Arial"/>
                <a:ea typeface="Arial"/>
                <a:cs typeface="Arial"/>
                <a:sym typeface="Arial"/>
              </a:defRPr>
            </a:lvl1pPr>
            <a:lvl2pPr indent="-292100" lvl="1" marL="914400" rtl="0" algn="ctr">
              <a:lnSpc>
                <a:spcPct val="100000"/>
              </a:lnSpc>
              <a:spcBef>
                <a:spcPts val="0"/>
              </a:spcBef>
              <a:spcAft>
                <a:spcPts val="0"/>
              </a:spcAft>
              <a:buSzPts val="1000"/>
              <a:buChar char="○"/>
              <a:defRPr sz="3000">
                <a:solidFill>
                  <a:srgbClr val="666666"/>
                </a:solidFill>
                <a:latin typeface="Arial"/>
                <a:ea typeface="Arial"/>
                <a:cs typeface="Arial"/>
                <a:sym typeface="Arial"/>
              </a:defRPr>
            </a:lvl2pPr>
            <a:lvl3pPr indent="-292100" lvl="2" marL="1371600" rtl="0" algn="ctr">
              <a:lnSpc>
                <a:spcPct val="100000"/>
              </a:lnSpc>
              <a:spcBef>
                <a:spcPts val="0"/>
              </a:spcBef>
              <a:spcAft>
                <a:spcPts val="0"/>
              </a:spcAft>
              <a:buSzPts val="1000"/>
              <a:buChar char="■"/>
              <a:defRPr sz="3000">
                <a:solidFill>
                  <a:srgbClr val="666666"/>
                </a:solidFill>
                <a:latin typeface="Arial"/>
                <a:ea typeface="Arial"/>
                <a:cs typeface="Arial"/>
                <a:sym typeface="Arial"/>
              </a:defRPr>
            </a:lvl3pPr>
            <a:lvl4pPr indent="-292100" lvl="3" marL="1828800" rtl="0" algn="ctr">
              <a:lnSpc>
                <a:spcPct val="100000"/>
              </a:lnSpc>
              <a:spcBef>
                <a:spcPts val="0"/>
              </a:spcBef>
              <a:spcAft>
                <a:spcPts val="0"/>
              </a:spcAft>
              <a:buSzPts val="1000"/>
              <a:buChar char="●"/>
              <a:defRPr sz="3000">
                <a:solidFill>
                  <a:srgbClr val="666666"/>
                </a:solidFill>
                <a:latin typeface="Arial"/>
                <a:ea typeface="Arial"/>
                <a:cs typeface="Arial"/>
                <a:sym typeface="Arial"/>
              </a:defRPr>
            </a:lvl4pPr>
            <a:lvl5pPr indent="-292100" lvl="4" marL="2286000" rtl="0" algn="ctr">
              <a:lnSpc>
                <a:spcPct val="100000"/>
              </a:lnSpc>
              <a:spcBef>
                <a:spcPts val="0"/>
              </a:spcBef>
              <a:spcAft>
                <a:spcPts val="0"/>
              </a:spcAft>
              <a:buSzPts val="1000"/>
              <a:buChar char="○"/>
              <a:defRPr sz="3000">
                <a:solidFill>
                  <a:srgbClr val="666666"/>
                </a:solidFill>
                <a:latin typeface="Arial"/>
                <a:ea typeface="Arial"/>
                <a:cs typeface="Arial"/>
                <a:sym typeface="Arial"/>
              </a:defRPr>
            </a:lvl5pPr>
            <a:lvl6pPr indent="-292100" lvl="5" marL="2743200" rtl="0" algn="ctr">
              <a:lnSpc>
                <a:spcPct val="100000"/>
              </a:lnSpc>
              <a:spcBef>
                <a:spcPts val="0"/>
              </a:spcBef>
              <a:spcAft>
                <a:spcPts val="0"/>
              </a:spcAft>
              <a:buSzPts val="1000"/>
              <a:buChar char="■"/>
              <a:defRPr sz="3000">
                <a:solidFill>
                  <a:srgbClr val="666666"/>
                </a:solidFill>
                <a:latin typeface="Arial"/>
                <a:ea typeface="Arial"/>
                <a:cs typeface="Arial"/>
                <a:sym typeface="Arial"/>
              </a:defRPr>
            </a:lvl6pPr>
            <a:lvl7pPr indent="-292100" lvl="6" marL="3200400" rtl="0" algn="ctr">
              <a:lnSpc>
                <a:spcPct val="100000"/>
              </a:lnSpc>
              <a:spcBef>
                <a:spcPts val="0"/>
              </a:spcBef>
              <a:spcAft>
                <a:spcPts val="0"/>
              </a:spcAft>
              <a:buSzPts val="1000"/>
              <a:buChar char="●"/>
              <a:defRPr sz="3000">
                <a:solidFill>
                  <a:srgbClr val="666666"/>
                </a:solidFill>
                <a:latin typeface="Arial"/>
                <a:ea typeface="Arial"/>
                <a:cs typeface="Arial"/>
                <a:sym typeface="Arial"/>
              </a:defRPr>
            </a:lvl7pPr>
            <a:lvl8pPr indent="-292100" lvl="7" marL="3657600" rtl="0" algn="ctr">
              <a:lnSpc>
                <a:spcPct val="100000"/>
              </a:lnSpc>
              <a:spcBef>
                <a:spcPts val="0"/>
              </a:spcBef>
              <a:spcAft>
                <a:spcPts val="0"/>
              </a:spcAft>
              <a:buSzPts val="1000"/>
              <a:buChar char="○"/>
              <a:defRPr sz="3000">
                <a:solidFill>
                  <a:srgbClr val="666666"/>
                </a:solidFill>
                <a:latin typeface="Arial"/>
                <a:ea typeface="Arial"/>
                <a:cs typeface="Arial"/>
                <a:sym typeface="Arial"/>
              </a:defRPr>
            </a:lvl8pPr>
            <a:lvl9pPr indent="-292100" lvl="8" marL="4114800" rtl="0" algn="ctr">
              <a:lnSpc>
                <a:spcPct val="100000"/>
              </a:lnSpc>
              <a:spcBef>
                <a:spcPts val="0"/>
              </a:spcBef>
              <a:spcAft>
                <a:spcPts val="0"/>
              </a:spcAft>
              <a:buSzPts val="1000"/>
              <a:buChar char="■"/>
              <a:defRPr sz="3000">
                <a:solidFill>
                  <a:srgbClr val="666666"/>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96" name="Shape 196"/>
        <p:cNvGrpSpPr/>
        <p:nvPr/>
      </p:nvGrpSpPr>
      <p:grpSpPr>
        <a:xfrm>
          <a:off x="0" y="0"/>
          <a:ext cx="0" cy="0"/>
          <a:chOff x="0" y="0"/>
          <a:chExt cx="0" cy="0"/>
        </a:xfrm>
      </p:grpSpPr>
      <p:sp>
        <p:nvSpPr>
          <p:cNvPr id="197" name="Google Shape;197;p59"/>
          <p:cNvSpPr txBox="1"/>
          <p:nvPr>
            <p:ph type="ctrTitle"/>
          </p:nvPr>
        </p:nvSpPr>
        <p:spPr>
          <a:xfrm>
            <a:off x="685800" y="1583342"/>
            <a:ext cx="7772400" cy="1159800"/>
          </a:xfrm>
          <a:prstGeom prst="rect">
            <a:avLst/>
          </a:prstGeom>
          <a:noFill/>
          <a:ln>
            <a:noFill/>
          </a:ln>
        </p:spPr>
        <p:txBody>
          <a:bodyPr anchorCtr="0" anchor="b" bIns="64275" lIns="64275" spcFirstLastPara="1" rIns="64275" wrap="square" tIns="64275">
            <a:noAutofit/>
          </a:bodyPr>
          <a:lstStyle>
            <a:lvl1pPr lvl="0"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198" name="Google Shape;198;p59"/>
          <p:cNvSpPr txBox="1"/>
          <p:nvPr>
            <p:ph idx="1" type="subTitle"/>
          </p:nvPr>
        </p:nvSpPr>
        <p:spPr>
          <a:xfrm>
            <a:off x="685800" y="2840053"/>
            <a:ext cx="7772400" cy="784800"/>
          </a:xfrm>
          <a:prstGeom prst="rect">
            <a:avLst/>
          </a:prstGeom>
          <a:noFill/>
          <a:ln>
            <a:noFill/>
          </a:ln>
        </p:spPr>
        <p:txBody>
          <a:bodyPr anchorCtr="0" anchor="t" bIns="64275" lIns="64275" spcFirstLastPara="1" rIns="64275" wrap="square" tIns="64275">
            <a:noAutofit/>
          </a:bodyPr>
          <a:lstStyle>
            <a:lvl1pPr lvl="0"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199" name="Shape 199"/>
        <p:cNvGrpSpPr/>
        <p:nvPr/>
      </p:nvGrpSpPr>
      <p:grpSpPr>
        <a:xfrm>
          <a:off x="0" y="0"/>
          <a:ext cx="0" cy="0"/>
          <a:chOff x="0" y="0"/>
          <a:chExt cx="0" cy="0"/>
        </a:xfrm>
      </p:grpSpPr>
      <p:sp>
        <p:nvSpPr>
          <p:cNvPr id="200" name="Google Shape;200;p60"/>
          <p:cNvSpPr txBox="1"/>
          <p:nvPr>
            <p:ph type="title"/>
          </p:nvPr>
        </p:nvSpPr>
        <p:spPr>
          <a:xfrm>
            <a:off x="1828800" y="823914"/>
            <a:ext cx="32918400" cy="3429000"/>
          </a:xfrm>
          <a:prstGeom prst="rect">
            <a:avLst/>
          </a:prstGeom>
          <a:noFill/>
          <a:ln>
            <a:noFill/>
          </a:ln>
        </p:spPr>
        <p:txBody>
          <a:bodyPr anchorCtr="0" anchor="ctr" bIns="64275" lIns="64275" spcFirstLastPara="1" rIns="64275" wrap="square" tIns="64275">
            <a:noAutofit/>
          </a:bodyPr>
          <a:lstStyle>
            <a:lvl1pPr lvl="0" rtl="0" algn="ctr">
              <a:spcBef>
                <a:spcPts val="0"/>
              </a:spcBef>
              <a:spcAft>
                <a:spcPts val="0"/>
              </a:spcAft>
              <a:buClr>
                <a:schemeClr val="dk1"/>
              </a:buClr>
              <a:buSzPts val="1000"/>
              <a:buNone/>
              <a:defRPr sz="17500">
                <a:solidFill>
                  <a:schemeClr val="dk1"/>
                </a:solidFill>
              </a:defRPr>
            </a:lvl1pPr>
            <a:lvl2pPr lvl="1" rtl="0">
              <a:spcBef>
                <a:spcPts val="0"/>
              </a:spcBef>
              <a:spcAft>
                <a:spcPts val="0"/>
              </a:spcAft>
              <a:buSzPts val="1000"/>
              <a:buChar char="○"/>
              <a:defRPr/>
            </a:lvl2pPr>
            <a:lvl3pPr lvl="2" rtl="0">
              <a:spcBef>
                <a:spcPts val="0"/>
              </a:spcBef>
              <a:spcAft>
                <a:spcPts val="0"/>
              </a:spcAft>
              <a:buSzPts val="1000"/>
              <a:buChar char="■"/>
              <a:defRPr/>
            </a:lvl3pPr>
            <a:lvl4pPr lvl="3" rtl="0">
              <a:spcBef>
                <a:spcPts val="0"/>
              </a:spcBef>
              <a:spcAft>
                <a:spcPts val="0"/>
              </a:spcAft>
              <a:buSzPts val="1000"/>
              <a:buChar char="●"/>
              <a:defRPr/>
            </a:lvl4pPr>
            <a:lvl5pPr lvl="4" rtl="0">
              <a:spcBef>
                <a:spcPts val="0"/>
              </a:spcBef>
              <a:spcAft>
                <a:spcPts val="0"/>
              </a:spcAft>
              <a:buSzPts val="1000"/>
              <a:buChar char="○"/>
              <a:defRPr/>
            </a:lvl5pPr>
            <a:lvl6pPr lvl="5" rtl="0">
              <a:spcBef>
                <a:spcPts val="0"/>
              </a:spcBef>
              <a:spcAft>
                <a:spcPts val="0"/>
              </a:spcAft>
              <a:buSzPts val="1000"/>
              <a:buChar char="■"/>
              <a:defRPr/>
            </a:lvl6pPr>
            <a:lvl7pPr lvl="6" rtl="0">
              <a:spcBef>
                <a:spcPts val="0"/>
              </a:spcBef>
              <a:spcAft>
                <a:spcPts val="0"/>
              </a:spcAft>
              <a:buSzPts val="1000"/>
              <a:buChar char="●"/>
              <a:defRPr/>
            </a:lvl7pPr>
            <a:lvl8pPr lvl="7" rtl="0">
              <a:spcBef>
                <a:spcPts val="0"/>
              </a:spcBef>
              <a:spcAft>
                <a:spcPts val="0"/>
              </a:spcAft>
              <a:buSzPts val="1000"/>
              <a:buChar char="○"/>
              <a:defRPr/>
            </a:lvl8pPr>
            <a:lvl9pPr lvl="8" rtl="0">
              <a:spcBef>
                <a:spcPts val="0"/>
              </a:spcBef>
              <a:spcAft>
                <a:spcPts val="0"/>
              </a:spcAft>
              <a:buSzPts val="1000"/>
              <a:buChar char="■"/>
              <a:defRPr/>
            </a:lvl9pPr>
          </a:lstStyle>
          <a:p/>
        </p:txBody>
      </p:sp>
      <p:sp>
        <p:nvSpPr>
          <p:cNvPr id="201" name="Google Shape;201;p60"/>
          <p:cNvSpPr txBox="1"/>
          <p:nvPr>
            <p:ph idx="1" type="body"/>
          </p:nvPr>
        </p:nvSpPr>
        <p:spPr>
          <a:xfrm>
            <a:off x="1828800" y="4800602"/>
            <a:ext cx="32918400" cy="13577700"/>
          </a:xfrm>
          <a:prstGeom prst="rect">
            <a:avLst/>
          </a:prstGeom>
          <a:noFill/>
          <a:ln>
            <a:noFill/>
          </a:ln>
        </p:spPr>
        <p:txBody>
          <a:bodyPr anchorCtr="0" anchor="t" bIns="64275" lIns="64275" spcFirstLastPara="1" rIns="64275" wrap="square" tIns="64275">
            <a:noAutofit/>
          </a:bodyPr>
          <a:lstStyle>
            <a:lvl1pPr indent="-292100" lvl="0" marL="457200" rtl="0" algn="l">
              <a:spcBef>
                <a:spcPts val="2580"/>
              </a:spcBef>
              <a:spcAft>
                <a:spcPts val="0"/>
              </a:spcAft>
              <a:buClr>
                <a:schemeClr val="dk1"/>
              </a:buClr>
              <a:buSzPts val="1000"/>
              <a:buChar char="●"/>
              <a:defRPr sz="12900">
                <a:solidFill>
                  <a:schemeClr val="dk1"/>
                </a:solidFill>
              </a:defRPr>
            </a:lvl1pPr>
            <a:lvl2pPr indent="-292100" lvl="1" marL="914400" rtl="0" algn="l">
              <a:spcBef>
                <a:spcPts val="0"/>
              </a:spcBef>
              <a:spcAft>
                <a:spcPts val="0"/>
              </a:spcAft>
              <a:buClr>
                <a:schemeClr val="dk1"/>
              </a:buClr>
              <a:buSzPts val="1000"/>
              <a:buChar char="●"/>
              <a:defRPr sz="11100">
                <a:solidFill>
                  <a:schemeClr val="dk1"/>
                </a:solidFill>
              </a:defRPr>
            </a:lvl2pPr>
            <a:lvl3pPr indent="-292100" lvl="2" marL="1371600" rtl="0" algn="l">
              <a:spcBef>
                <a:spcPts val="0"/>
              </a:spcBef>
              <a:spcAft>
                <a:spcPts val="0"/>
              </a:spcAft>
              <a:buClr>
                <a:schemeClr val="dk1"/>
              </a:buClr>
              <a:buSzPts val="1000"/>
              <a:buChar char="●"/>
              <a:defRPr sz="9500">
                <a:solidFill>
                  <a:schemeClr val="dk1"/>
                </a:solidFill>
              </a:defRPr>
            </a:lvl3pPr>
            <a:lvl4pPr indent="-292100" lvl="3" marL="1828800" rtl="0" algn="l">
              <a:spcBef>
                <a:spcPts val="0"/>
              </a:spcBef>
              <a:spcAft>
                <a:spcPts val="0"/>
              </a:spcAft>
              <a:buClr>
                <a:schemeClr val="dk1"/>
              </a:buClr>
              <a:buSzPts val="1000"/>
              <a:buChar char="●"/>
              <a:defRPr sz="8000">
                <a:solidFill>
                  <a:schemeClr val="dk1"/>
                </a:solidFill>
              </a:defRPr>
            </a:lvl4pPr>
            <a:lvl5pPr indent="-292100" lvl="4" marL="2286000" rtl="0" algn="l">
              <a:spcBef>
                <a:spcPts val="0"/>
              </a:spcBef>
              <a:spcAft>
                <a:spcPts val="0"/>
              </a:spcAft>
              <a:buClr>
                <a:schemeClr val="dk1"/>
              </a:buClr>
              <a:buSzPts val="1000"/>
              <a:buChar char="●"/>
              <a:defRPr sz="8000">
                <a:solidFill>
                  <a:schemeClr val="dk1"/>
                </a:solidFill>
              </a:defRPr>
            </a:lvl5pPr>
            <a:lvl6pPr indent="-292100" lvl="5" marL="2743200" rtl="0" algn="l">
              <a:spcBef>
                <a:spcPts val="0"/>
              </a:spcBef>
              <a:spcAft>
                <a:spcPts val="0"/>
              </a:spcAft>
              <a:buClr>
                <a:schemeClr val="dk1"/>
              </a:buClr>
              <a:buSzPts val="1000"/>
              <a:buChar char="●"/>
              <a:defRPr sz="8000">
                <a:solidFill>
                  <a:schemeClr val="dk1"/>
                </a:solidFill>
              </a:defRPr>
            </a:lvl6pPr>
            <a:lvl7pPr indent="-292100" lvl="6" marL="3200400" rtl="0" algn="l">
              <a:spcBef>
                <a:spcPts val="0"/>
              </a:spcBef>
              <a:spcAft>
                <a:spcPts val="0"/>
              </a:spcAft>
              <a:buClr>
                <a:schemeClr val="dk1"/>
              </a:buClr>
              <a:buSzPts val="1000"/>
              <a:buChar char="●"/>
              <a:defRPr sz="8000">
                <a:solidFill>
                  <a:schemeClr val="dk1"/>
                </a:solidFill>
              </a:defRPr>
            </a:lvl7pPr>
            <a:lvl8pPr indent="-292100" lvl="7" marL="3657600" rtl="0" algn="l">
              <a:spcBef>
                <a:spcPts val="0"/>
              </a:spcBef>
              <a:spcAft>
                <a:spcPts val="0"/>
              </a:spcAft>
              <a:buClr>
                <a:schemeClr val="dk1"/>
              </a:buClr>
              <a:buSzPts val="1000"/>
              <a:buChar char="●"/>
              <a:defRPr sz="8000">
                <a:solidFill>
                  <a:schemeClr val="dk1"/>
                </a:solidFill>
              </a:defRPr>
            </a:lvl8pPr>
            <a:lvl9pPr indent="-292100" lvl="8" marL="4114800" rtl="0" algn="l">
              <a:spcBef>
                <a:spcPts val="0"/>
              </a:spcBef>
              <a:spcAft>
                <a:spcPts val="0"/>
              </a:spcAft>
              <a:buClr>
                <a:schemeClr val="dk1"/>
              </a:buClr>
              <a:buSzPts val="1000"/>
              <a:buChar char="●"/>
              <a:defRPr sz="8000">
                <a:solidFill>
                  <a:schemeClr val="dk1"/>
                </a:solidFill>
              </a:defRPr>
            </a:lvl9pPr>
          </a:lstStyle>
          <a:p/>
        </p:txBody>
      </p:sp>
      <p:sp>
        <p:nvSpPr>
          <p:cNvPr id="202" name="Google Shape;202;p60"/>
          <p:cNvSpPr txBox="1"/>
          <p:nvPr>
            <p:ph idx="10" type="dt"/>
          </p:nvPr>
        </p:nvSpPr>
        <p:spPr>
          <a:xfrm>
            <a:off x="1828800" y="19069053"/>
            <a:ext cx="8534400" cy="10953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4900" u="none" cap="none" strike="noStrike">
                <a:solidFill>
                  <a:srgbClr val="888888"/>
                </a:solidFill>
                <a:latin typeface="Arial"/>
                <a:ea typeface="Arial"/>
                <a:cs typeface="Arial"/>
                <a:sym typeface="Arial"/>
              </a:defRPr>
            </a:lvl1pPr>
            <a:lvl2pPr indent="-101465" lvl="1" marL="1828665"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2pPr>
            <a:lvl3pPr indent="-101330" lvl="2" marL="3657330"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3pPr>
            <a:lvl4pPr indent="-101196" lvl="3" marL="5485996"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4pPr>
            <a:lvl5pPr indent="-101061" lvl="4" marL="7314661"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5pPr>
            <a:lvl6pPr indent="-100927" lvl="5" marL="9143327"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6pPr>
            <a:lvl7pPr indent="-100793" lvl="6" marL="10971994"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7pPr>
            <a:lvl8pPr indent="-100657" lvl="7" marL="12800657"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8pPr>
            <a:lvl9pPr indent="-100524" lvl="8" marL="14629324"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9pPr>
          </a:lstStyle>
          <a:p/>
        </p:txBody>
      </p:sp>
      <p:sp>
        <p:nvSpPr>
          <p:cNvPr id="203" name="Google Shape;203;p60"/>
          <p:cNvSpPr txBox="1"/>
          <p:nvPr>
            <p:ph idx="11" type="ftr"/>
          </p:nvPr>
        </p:nvSpPr>
        <p:spPr>
          <a:xfrm>
            <a:off x="12496800" y="19069053"/>
            <a:ext cx="11582400" cy="10953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4900" u="none" cap="none" strike="noStrike">
                <a:solidFill>
                  <a:srgbClr val="888888"/>
                </a:solidFill>
                <a:latin typeface="Arial"/>
                <a:ea typeface="Arial"/>
                <a:cs typeface="Arial"/>
                <a:sym typeface="Arial"/>
              </a:defRPr>
            </a:lvl1pPr>
            <a:lvl2pPr indent="-101465" lvl="1" marL="1828665"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2pPr>
            <a:lvl3pPr indent="-101330" lvl="2" marL="3657330"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3pPr>
            <a:lvl4pPr indent="-101196" lvl="3" marL="5485996"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4pPr>
            <a:lvl5pPr indent="-101061" lvl="4" marL="7314661"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5pPr>
            <a:lvl6pPr indent="-100927" lvl="5" marL="9143327"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6pPr>
            <a:lvl7pPr indent="-100793" lvl="6" marL="10971994"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7pPr>
            <a:lvl8pPr indent="-100657" lvl="7" marL="12800657"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8pPr>
            <a:lvl9pPr indent="-100524" lvl="8" marL="14629324"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9pPr>
          </a:lstStyle>
          <a:p/>
        </p:txBody>
      </p:sp>
      <p:sp>
        <p:nvSpPr>
          <p:cNvPr id="204" name="Google Shape;204;p60"/>
          <p:cNvSpPr txBox="1"/>
          <p:nvPr>
            <p:ph idx="12" type="sldNum"/>
          </p:nvPr>
        </p:nvSpPr>
        <p:spPr>
          <a:xfrm>
            <a:off x="26212800" y="19069053"/>
            <a:ext cx="8534400" cy="1095300"/>
          </a:xfrm>
          <a:prstGeom prst="rect">
            <a:avLst/>
          </a:prstGeom>
          <a:noFill/>
          <a:ln>
            <a:noFill/>
          </a:ln>
        </p:spPr>
        <p:txBody>
          <a:bodyPr anchorCtr="0" anchor="ctr" bIns="91425" lIns="91425" spcFirstLastPara="1" rIns="91425" wrap="square" tIns="91425">
            <a:noAutofit/>
          </a:bodyPr>
          <a:lstStyle>
            <a:lvl1pPr indent="0" lvl="0" marL="0" marR="0" rtl="0" algn="r">
              <a:buNone/>
              <a:defRPr b="0" i="0" sz="4900" u="none" cap="none" strike="noStrike">
                <a:solidFill>
                  <a:srgbClr val="888888"/>
                </a:solidFill>
                <a:latin typeface="Arial"/>
                <a:ea typeface="Arial"/>
                <a:cs typeface="Arial"/>
                <a:sym typeface="Arial"/>
              </a:defRPr>
            </a:lvl1pPr>
            <a:lvl2pPr indent="0" lvl="1" marL="0" marR="0" rtl="0" algn="r">
              <a:buNone/>
              <a:defRPr b="0" i="0" sz="4900" u="none" cap="none" strike="noStrike">
                <a:solidFill>
                  <a:srgbClr val="888888"/>
                </a:solidFill>
                <a:latin typeface="Arial"/>
                <a:ea typeface="Arial"/>
                <a:cs typeface="Arial"/>
                <a:sym typeface="Arial"/>
              </a:defRPr>
            </a:lvl2pPr>
            <a:lvl3pPr indent="0" lvl="2" marL="0" marR="0" rtl="0" algn="r">
              <a:buNone/>
              <a:defRPr b="0" i="0" sz="4900" u="none" cap="none" strike="noStrike">
                <a:solidFill>
                  <a:srgbClr val="888888"/>
                </a:solidFill>
                <a:latin typeface="Arial"/>
                <a:ea typeface="Arial"/>
                <a:cs typeface="Arial"/>
                <a:sym typeface="Arial"/>
              </a:defRPr>
            </a:lvl3pPr>
            <a:lvl4pPr indent="0" lvl="3" marL="0" marR="0" rtl="0" algn="r">
              <a:buNone/>
              <a:defRPr b="0" i="0" sz="4900" u="none" cap="none" strike="noStrike">
                <a:solidFill>
                  <a:srgbClr val="888888"/>
                </a:solidFill>
                <a:latin typeface="Arial"/>
                <a:ea typeface="Arial"/>
                <a:cs typeface="Arial"/>
                <a:sym typeface="Arial"/>
              </a:defRPr>
            </a:lvl4pPr>
            <a:lvl5pPr indent="0" lvl="4" marL="0" marR="0" rtl="0" algn="r">
              <a:buNone/>
              <a:defRPr b="0" i="0" sz="4900" u="none" cap="none" strike="noStrike">
                <a:solidFill>
                  <a:srgbClr val="888888"/>
                </a:solidFill>
                <a:latin typeface="Arial"/>
                <a:ea typeface="Arial"/>
                <a:cs typeface="Arial"/>
                <a:sym typeface="Arial"/>
              </a:defRPr>
            </a:lvl5pPr>
            <a:lvl6pPr indent="0" lvl="5" marL="0" marR="0" rtl="0" algn="r">
              <a:buNone/>
              <a:defRPr b="0" i="0" sz="4900" u="none" cap="none" strike="noStrike">
                <a:solidFill>
                  <a:srgbClr val="888888"/>
                </a:solidFill>
                <a:latin typeface="Arial"/>
                <a:ea typeface="Arial"/>
                <a:cs typeface="Arial"/>
                <a:sym typeface="Arial"/>
              </a:defRPr>
            </a:lvl6pPr>
            <a:lvl7pPr indent="0" lvl="6" marL="0" marR="0" rtl="0" algn="r">
              <a:buNone/>
              <a:defRPr b="0" i="0" sz="4900" u="none" cap="none" strike="noStrike">
                <a:solidFill>
                  <a:srgbClr val="888888"/>
                </a:solidFill>
                <a:latin typeface="Arial"/>
                <a:ea typeface="Arial"/>
                <a:cs typeface="Arial"/>
                <a:sym typeface="Arial"/>
              </a:defRPr>
            </a:lvl7pPr>
            <a:lvl8pPr indent="0" lvl="7" marL="0" marR="0" rtl="0" algn="r">
              <a:buNone/>
              <a:defRPr b="0" i="0" sz="4900" u="none" cap="none" strike="noStrike">
                <a:solidFill>
                  <a:srgbClr val="888888"/>
                </a:solidFill>
                <a:latin typeface="Arial"/>
                <a:ea typeface="Arial"/>
                <a:cs typeface="Arial"/>
                <a:sym typeface="Arial"/>
              </a:defRPr>
            </a:lvl8pPr>
            <a:lvl9pPr indent="0" lvl="8" marL="0" marR="0" rtl="0" algn="r">
              <a:buNone/>
              <a:defRPr b="0" i="0" sz="49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101465" lvl="1" marL="1828665" rtl="0" algn="l">
              <a:spcBef>
                <a:spcPts val="0"/>
              </a:spcBef>
              <a:spcAft>
                <a:spcPts val="0"/>
              </a:spcAft>
              <a:buSzPts val="1400"/>
              <a:buChar char="○"/>
            </a:pPr>
            <a:r>
              <a:t/>
            </a:r>
            <a:endParaRPr sz="7200">
              <a:solidFill>
                <a:schemeClr val="dk1"/>
              </a:solidFill>
            </a:endParaRPr>
          </a:p>
          <a:p>
            <a:pPr indent="-101330" lvl="2" marL="3657330" rtl="0" algn="l">
              <a:spcBef>
                <a:spcPts val="0"/>
              </a:spcBef>
              <a:spcAft>
                <a:spcPts val="0"/>
              </a:spcAft>
              <a:buSzPts val="1400"/>
              <a:buChar char="■"/>
            </a:pPr>
            <a:r>
              <a:t/>
            </a:r>
            <a:endParaRPr sz="7200">
              <a:solidFill>
                <a:schemeClr val="dk1"/>
              </a:solidFill>
            </a:endParaRPr>
          </a:p>
          <a:p>
            <a:pPr indent="-101196" lvl="3" marL="5485996" rtl="0" algn="l">
              <a:spcBef>
                <a:spcPts val="0"/>
              </a:spcBef>
              <a:spcAft>
                <a:spcPts val="0"/>
              </a:spcAft>
              <a:buSzPts val="1400"/>
              <a:buChar char="●"/>
            </a:pPr>
            <a:r>
              <a:t/>
            </a:r>
            <a:endParaRPr sz="7200">
              <a:solidFill>
                <a:schemeClr val="dk1"/>
              </a:solidFill>
            </a:endParaRPr>
          </a:p>
          <a:p>
            <a:pPr indent="-101061" lvl="4" marL="7314661" rtl="0" algn="l">
              <a:spcBef>
                <a:spcPts val="0"/>
              </a:spcBef>
              <a:spcAft>
                <a:spcPts val="0"/>
              </a:spcAft>
              <a:buSzPts val="1400"/>
              <a:buChar char="○"/>
            </a:pPr>
            <a:r>
              <a:t/>
            </a:r>
            <a:endParaRPr sz="7200">
              <a:solidFill>
                <a:schemeClr val="dk1"/>
              </a:solidFill>
            </a:endParaRPr>
          </a:p>
          <a:p>
            <a:pPr indent="-100927" lvl="5" marL="9143327" rtl="0" algn="l">
              <a:spcBef>
                <a:spcPts val="0"/>
              </a:spcBef>
              <a:spcAft>
                <a:spcPts val="0"/>
              </a:spcAft>
              <a:buSzPts val="1400"/>
              <a:buChar char="■"/>
            </a:pPr>
            <a:r>
              <a:t/>
            </a:r>
            <a:endParaRPr sz="7200">
              <a:solidFill>
                <a:schemeClr val="dk1"/>
              </a:solidFill>
            </a:endParaRPr>
          </a:p>
          <a:p>
            <a:pPr indent="-100793" lvl="6" marL="10971994" rtl="0" algn="l">
              <a:spcBef>
                <a:spcPts val="0"/>
              </a:spcBef>
              <a:spcAft>
                <a:spcPts val="0"/>
              </a:spcAft>
              <a:buSzPts val="1400"/>
              <a:buChar char="●"/>
            </a:pPr>
            <a:r>
              <a:t/>
            </a:r>
            <a:endParaRPr sz="7200">
              <a:solidFill>
                <a:schemeClr val="dk1"/>
              </a:solidFill>
            </a:endParaRPr>
          </a:p>
          <a:p>
            <a:pPr indent="-100657" lvl="7" marL="12800657" rtl="0" algn="l">
              <a:spcBef>
                <a:spcPts val="0"/>
              </a:spcBef>
              <a:spcAft>
                <a:spcPts val="0"/>
              </a:spcAft>
              <a:buSzPts val="1400"/>
              <a:buChar char="○"/>
            </a:pPr>
            <a:r>
              <a:t/>
            </a:r>
            <a:endParaRPr sz="7200">
              <a:solidFill>
                <a:schemeClr val="dk1"/>
              </a:solidFill>
            </a:endParaRPr>
          </a:p>
          <a:p>
            <a:pPr indent="-100524" lvl="8" marL="14629324" rtl="0" algn="l">
              <a:spcBef>
                <a:spcPts val="0"/>
              </a:spcBef>
              <a:spcAft>
                <a:spcPts val="0"/>
              </a:spcAft>
              <a:buSzPts val="1400"/>
              <a:buChar char="■"/>
            </a:pPr>
            <a:r>
              <a:t/>
            </a:r>
            <a:endParaRPr sz="7200">
              <a:solidFill>
                <a:schemeClr val="dk1"/>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5" name="Shape 205"/>
        <p:cNvGrpSpPr/>
        <p:nvPr/>
      </p:nvGrpSpPr>
      <p:grpSpPr>
        <a:xfrm>
          <a:off x="0" y="0"/>
          <a:ext cx="0" cy="0"/>
          <a:chOff x="0" y="0"/>
          <a:chExt cx="0" cy="0"/>
        </a:xfrm>
      </p:grpSpPr>
      <p:sp>
        <p:nvSpPr>
          <p:cNvPr id="206" name="Google Shape;206;p61"/>
          <p:cNvSpPr txBox="1"/>
          <p:nvPr>
            <p:ph type="title"/>
          </p:nvPr>
        </p:nvSpPr>
        <p:spPr>
          <a:xfrm>
            <a:off x="457200" y="205978"/>
            <a:ext cx="8229600" cy="857400"/>
          </a:xfrm>
          <a:prstGeom prst="rect">
            <a:avLst/>
          </a:prstGeom>
          <a:noFill/>
          <a:ln>
            <a:noFill/>
          </a:ln>
        </p:spPr>
        <p:txBody>
          <a:bodyPr anchorCtr="0" anchor="b" bIns="64275" lIns="64275" spcFirstLastPara="1" rIns="64275" wrap="square" tIns="64275">
            <a:noAutofit/>
          </a:bodyPr>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07" name="Google Shape;207;p61"/>
          <p:cNvSpPr txBox="1"/>
          <p:nvPr>
            <p:ph idx="1" type="body"/>
          </p:nvPr>
        </p:nvSpPr>
        <p:spPr>
          <a:xfrm>
            <a:off x="457200" y="1200150"/>
            <a:ext cx="3994500" cy="3725700"/>
          </a:xfrm>
          <a:prstGeom prst="rect">
            <a:avLst/>
          </a:prstGeom>
          <a:noFill/>
          <a:ln>
            <a:noFill/>
          </a:ln>
        </p:spPr>
        <p:txBody>
          <a:bodyPr anchorCtr="0" anchor="t" bIns="64275" lIns="64275" spcFirstLastPara="1" rIns="64275" wrap="square" tIns="64275">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sz="1800"/>
            </a:lvl5pPr>
            <a:lvl6pPr indent="-292100" lvl="5" marL="2743200" rtl="0">
              <a:spcBef>
                <a:spcPts val="0"/>
              </a:spcBef>
              <a:spcAft>
                <a:spcPts val="0"/>
              </a:spcAft>
              <a:buSzPts val="1000"/>
              <a:buChar char="■"/>
              <a:defRPr sz="1800"/>
            </a:lvl6pPr>
            <a:lvl7pPr indent="-292100" lvl="6" marL="3200400" rtl="0">
              <a:spcBef>
                <a:spcPts val="0"/>
              </a:spcBef>
              <a:spcAft>
                <a:spcPts val="0"/>
              </a:spcAft>
              <a:buSzPts val="1000"/>
              <a:buChar char="●"/>
              <a:defRPr sz="1800"/>
            </a:lvl7pPr>
            <a:lvl8pPr indent="-292100" lvl="7" marL="3657600" rtl="0">
              <a:spcBef>
                <a:spcPts val="0"/>
              </a:spcBef>
              <a:spcAft>
                <a:spcPts val="0"/>
              </a:spcAft>
              <a:buSzPts val="1000"/>
              <a:buChar char="○"/>
              <a:defRPr sz="1800"/>
            </a:lvl8pPr>
            <a:lvl9pPr indent="-292100" lvl="8" marL="4114800" rtl="0">
              <a:spcBef>
                <a:spcPts val="0"/>
              </a:spcBef>
              <a:spcAft>
                <a:spcPts val="0"/>
              </a:spcAft>
              <a:buSzPts val="1000"/>
              <a:buChar char="■"/>
              <a:defRPr sz="1800"/>
            </a:lvl9pPr>
          </a:lstStyle>
          <a:p/>
        </p:txBody>
      </p:sp>
      <p:sp>
        <p:nvSpPr>
          <p:cNvPr id="208" name="Google Shape;208;p61"/>
          <p:cNvSpPr txBox="1"/>
          <p:nvPr>
            <p:ph idx="2" type="body"/>
          </p:nvPr>
        </p:nvSpPr>
        <p:spPr>
          <a:xfrm>
            <a:off x="4692274" y="1200150"/>
            <a:ext cx="3994500" cy="3725700"/>
          </a:xfrm>
          <a:prstGeom prst="rect">
            <a:avLst/>
          </a:prstGeom>
          <a:noFill/>
          <a:ln>
            <a:noFill/>
          </a:ln>
        </p:spPr>
        <p:txBody>
          <a:bodyPr anchorCtr="0" anchor="t" bIns="64275" lIns="64275" spcFirstLastPara="1" rIns="64275" wrap="square" tIns="64275">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sz="1800"/>
            </a:lvl5pPr>
            <a:lvl6pPr indent="-292100" lvl="5" marL="2743200" rtl="0">
              <a:spcBef>
                <a:spcPts val="0"/>
              </a:spcBef>
              <a:spcAft>
                <a:spcPts val="0"/>
              </a:spcAft>
              <a:buSzPts val="1000"/>
              <a:buChar char="■"/>
              <a:defRPr sz="1800"/>
            </a:lvl6pPr>
            <a:lvl7pPr indent="-292100" lvl="6" marL="3200400" rtl="0">
              <a:spcBef>
                <a:spcPts val="0"/>
              </a:spcBef>
              <a:spcAft>
                <a:spcPts val="0"/>
              </a:spcAft>
              <a:buSzPts val="1000"/>
              <a:buChar char="●"/>
              <a:defRPr sz="1800"/>
            </a:lvl7pPr>
            <a:lvl8pPr indent="-292100" lvl="7" marL="3657600" rtl="0">
              <a:spcBef>
                <a:spcPts val="0"/>
              </a:spcBef>
              <a:spcAft>
                <a:spcPts val="0"/>
              </a:spcAft>
              <a:buSzPts val="1000"/>
              <a:buChar char="○"/>
              <a:defRPr sz="1800"/>
            </a:lvl8pPr>
            <a:lvl9pPr indent="-292100" lvl="8" marL="4114800" rtl="0">
              <a:spcBef>
                <a:spcPts val="0"/>
              </a:spcBef>
              <a:spcAft>
                <a:spcPts val="0"/>
              </a:spcAft>
              <a:buSzPts val="1000"/>
              <a:buChar char="■"/>
              <a:defRPr sz="18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
    <p:bg>
      <p:bgPr>
        <a:blipFill>
          <a:blip r:embed="rId2">
            <a:alphaModFix/>
          </a:blip>
          <a:stretch>
            <a:fillRect/>
          </a:stretch>
        </a:blipFill>
      </p:bgPr>
    </p:bg>
    <p:spTree>
      <p:nvGrpSpPr>
        <p:cNvPr id="209" name="Shape 209"/>
        <p:cNvGrpSpPr/>
        <p:nvPr/>
      </p:nvGrpSpPr>
      <p:grpSpPr>
        <a:xfrm>
          <a:off x="0" y="0"/>
          <a:ext cx="0" cy="0"/>
          <a:chOff x="0" y="0"/>
          <a:chExt cx="0" cy="0"/>
        </a:xfrm>
      </p:grpSpPr>
      <p:sp>
        <p:nvSpPr>
          <p:cNvPr id="210" name="Google Shape;210;p62"/>
          <p:cNvSpPr txBox="1"/>
          <p:nvPr/>
        </p:nvSpPr>
        <p:spPr>
          <a:xfrm>
            <a:off x="1813034" y="1037896"/>
            <a:ext cx="184800" cy="230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62"/>
          <p:cNvSpPr txBox="1"/>
          <p:nvPr>
            <p:ph idx="1" type="body"/>
          </p:nvPr>
        </p:nvSpPr>
        <p:spPr>
          <a:xfrm>
            <a:off x="3494854" y="873674"/>
            <a:ext cx="4930800" cy="1701600"/>
          </a:xfrm>
          <a:prstGeom prst="rect">
            <a:avLst/>
          </a:prstGeom>
          <a:noFill/>
          <a:ln>
            <a:noFill/>
          </a:ln>
        </p:spPr>
        <p:txBody>
          <a:bodyPr anchorCtr="0" anchor="b" bIns="64275" lIns="64275" spcFirstLastPara="1" rIns="64275" wrap="square" tIns="64275">
            <a:noAutofit/>
          </a:bodyPr>
          <a:lstStyle>
            <a:lvl1pPr indent="-228600" lvl="0" marL="457200" marR="0" rtl="0" algn="l">
              <a:lnSpc>
                <a:spcPct val="100000"/>
              </a:lnSpc>
              <a:spcBef>
                <a:spcPts val="0"/>
              </a:spcBef>
              <a:spcAft>
                <a:spcPts val="0"/>
              </a:spcAft>
              <a:buClr>
                <a:srgbClr val="3369E8"/>
              </a:buClr>
              <a:buSzPts val="1000"/>
              <a:buFont typeface="Open Sans"/>
              <a:buNone/>
              <a:defRPr sz="4200">
                <a:solidFill>
                  <a:srgbClr val="3369E8"/>
                </a:solidFill>
                <a:latin typeface="Open Sans"/>
                <a:ea typeface="Open Sans"/>
                <a:cs typeface="Open Sans"/>
                <a:sym typeface="Open Sans"/>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212" name="Google Shape;212;p62"/>
          <p:cNvSpPr txBox="1"/>
          <p:nvPr>
            <p:ph idx="2" type="body"/>
          </p:nvPr>
        </p:nvSpPr>
        <p:spPr>
          <a:xfrm>
            <a:off x="3494853" y="2666998"/>
            <a:ext cx="4930800" cy="501900"/>
          </a:xfrm>
          <a:prstGeom prst="rect">
            <a:avLst/>
          </a:prstGeom>
          <a:noFill/>
          <a:ln>
            <a:noFill/>
          </a:ln>
        </p:spPr>
        <p:txBody>
          <a:bodyPr anchorCtr="0" anchor="t" bIns="64275" lIns="64275" spcFirstLastPara="1" rIns="64275" wrap="square" tIns="64275">
            <a:noAutofit/>
          </a:bodyPr>
          <a:lstStyle>
            <a:lvl1pPr indent="-228600" lvl="0" marL="457200" marR="0" rtl="0" algn="l">
              <a:lnSpc>
                <a:spcPct val="100000"/>
              </a:lnSpc>
              <a:spcBef>
                <a:spcPts val="0"/>
              </a:spcBef>
              <a:spcAft>
                <a:spcPts val="0"/>
              </a:spcAft>
              <a:buClr>
                <a:schemeClr val="dk2"/>
              </a:buClr>
              <a:buSzPts val="1000"/>
              <a:buFont typeface="Open Sans"/>
              <a:buNone/>
              <a:defRPr sz="2400">
                <a:solidFill>
                  <a:schemeClr val="dk2"/>
                </a:solidFill>
                <a:latin typeface="Open Sans"/>
                <a:ea typeface="Open Sans"/>
                <a:cs typeface="Open Sans"/>
                <a:sym typeface="Open Sans"/>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Only" type="titleOnly">
  <p:cSld name="TITLE_ONLY">
    <p:spTree>
      <p:nvGrpSpPr>
        <p:cNvPr id="213" name="Shape 213"/>
        <p:cNvGrpSpPr/>
        <p:nvPr/>
      </p:nvGrpSpPr>
      <p:grpSpPr>
        <a:xfrm>
          <a:off x="0" y="0"/>
          <a:ext cx="0" cy="0"/>
          <a:chOff x="0" y="0"/>
          <a:chExt cx="0" cy="0"/>
        </a:xfrm>
      </p:grpSpPr>
      <p:sp>
        <p:nvSpPr>
          <p:cNvPr id="214" name="Google Shape;214;p63"/>
          <p:cNvSpPr txBox="1"/>
          <p:nvPr>
            <p:ph type="title"/>
          </p:nvPr>
        </p:nvSpPr>
        <p:spPr>
          <a:xfrm>
            <a:off x="457200" y="205978"/>
            <a:ext cx="8229600" cy="857400"/>
          </a:xfrm>
          <a:prstGeom prst="rect">
            <a:avLst/>
          </a:prstGeom>
          <a:noFill/>
          <a:ln>
            <a:noFill/>
          </a:ln>
        </p:spPr>
        <p:txBody>
          <a:bodyPr anchorCtr="0" anchor="b" bIns="64275" lIns="64275" spcFirstLastPara="1" rIns="64275" wrap="square" tIns="64275">
            <a:noAutofit/>
          </a:bodyPr>
          <a:lstStyle>
            <a:lvl1pPr lvl="0" rtl="0" algn="l">
              <a:spcBef>
                <a:spcPts val="0"/>
              </a:spcBef>
              <a:spcAft>
                <a:spcPts val="0"/>
              </a:spcAft>
              <a:buClr>
                <a:schemeClr val="dk1"/>
              </a:buClr>
              <a:buSzPts val="1000"/>
              <a:buFont typeface="Arial"/>
              <a:buNone/>
              <a:defRPr/>
            </a:lvl1pPr>
            <a:lvl2pPr lvl="1" rtl="0" algn="l">
              <a:spcBef>
                <a:spcPts val="0"/>
              </a:spcBef>
              <a:spcAft>
                <a:spcPts val="0"/>
              </a:spcAft>
              <a:buClr>
                <a:schemeClr val="dk1"/>
              </a:buClr>
              <a:buSzPts val="1000"/>
              <a:buFont typeface="Arial"/>
              <a:buNone/>
              <a:defRPr/>
            </a:lvl2pPr>
            <a:lvl3pPr lvl="2" rtl="0" algn="l">
              <a:spcBef>
                <a:spcPts val="0"/>
              </a:spcBef>
              <a:spcAft>
                <a:spcPts val="0"/>
              </a:spcAft>
              <a:buClr>
                <a:schemeClr val="dk1"/>
              </a:buClr>
              <a:buSzPts val="1000"/>
              <a:buFont typeface="Arial"/>
              <a:buNone/>
              <a:defRPr/>
            </a:lvl3pPr>
            <a:lvl4pPr lvl="3" rtl="0" algn="l">
              <a:spcBef>
                <a:spcPts val="0"/>
              </a:spcBef>
              <a:spcAft>
                <a:spcPts val="0"/>
              </a:spcAft>
              <a:buClr>
                <a:schemeClr val="dk1"/>
              </a:buClr>
              <a:buSzPts val="1000"/>
              <a:buFont typeface="Arial"/>
              <a:buNone/>
              <a:defRPr/>
            </a:lvl4pPr>
            <a:lvl5pPr lvl="4" rtl="0" algn="l">
              <a:spcBef>
                <a:spcPts val="0"/>
              </a:spcBef>
              <a:spcAft>
                <a:spcPts val="0"/>
              </a:spcAft>
              <a:buClr>
                <a:schemeClr val="dk1"/>
              </a:buClr>
              <a:buSzPts val="1000"/>
              <a:buFont typeface="Arial"/>
              <a:buNone/>
              <a:defRPr/>
            </a:lvl5pPr>
            <a:lvl6pPr lvl="5" rtl="0" algn="l">
              <a:spcBef>
                <a:spcPts val="0"/>
              </a:spcBef>
              <a:spcAft>
                <a:spcPts val="0"/>
              </a:spcAft>
              <a:buClr>
                <a:schemeClr val="dk1"/>
              </a:buClr>
              <a:buSzPts val="1000"/>
              <a:buFont typeface="Arial"/>
              <a:buNone/>
              <a:defRPr/>
            </a:lvl6pPr>
            <a:lvl7pPr lvl="6" rtl="0" algn="l">
              <a:spcBef>
                <a:spcPts val="0"/>
              </a:spcBef>
              <a:spcAft>
                <a:spcPts val="0"/>
              </a:spcAft>
              <a:buClr>
                <a:schemeClr val="dk1"/>
              </a:buClr>
              <a:buSzPts val="1000"/>
              <a:buFont typeface="Arial"/>
              <a:buNone/>
              <a:defRPr/>
            </a:lvl7pPr>
            <a:lvl8pPr lvl="7" rtl="0" algn="l">
              <a:spcBef>
                <a:spcPts val="0"/>
              </a:spcBef>
              <a:spcAft>
                <a:spcPts val="0"/>
              </a:spcAft>
              <a:buClr>
                <a:schemeClr val="dk1"/>
              </a:buClr>
              <a:buSzPts val="1000"/>
              <a:buFont typeface="Arial"/>
              <a:buNone/>
              <a:defRPr/>
            </a:lvl8pPr>
            <a:lvl9pPr lvl="8" rtl="0" algn="l">
              <a:spcBef>
                <a:spcPts val="0"/>
              </a:spcBef>
              <a:spcAft>
                <a:spcPts val="0"/>
              </a:spcAft>
              <a:buClr>
                <a:schemeClr val="dk1"/>
              </a:buClr>
              <a:buSzPts val="1000"/>
              <a:buFont typeface="Arial"/>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
  <p:cSld name="TITLE_AND_BODY_1">
    <p:bg>
      <p:bgPr>
        <a:solidFill>
          <a:schemeClr val="lt1"/>
        </a:solidFill>
      </p:bgPr>
    </p:bg>
    <p:spTree>
      <p:nvGrpSpPr>
        <p:cNvPr id="215" name="Shape 215"/>
        <p:cNvGrpSpPr/>
        <p:nvPr/>
      </p:nvGrpSpPr>
      <p:grpSpPr>
        <a:xfrm>
          <a:off x="0" y="0"/>
          <a:ext cx="0" cy="0"/>
          <a:chOff x="0" y="0"/>
          <a:chExt cx="0" cy="0"/>
        </a:xfrm>
      </p:grpSpPr>
      <p:sp>
        <p:nvSpPr>
          <p:cNvPr id="216" name="Google Shape;216;p64"/>
          <p:cNvSpPr txBox="1"/>
          <p:nvPr>
            <p:ph idx="1" type="body"/>
          </p:nvPr>
        </p:nvSpPr>
        <p:spPr>
          <a:xfrm>
            <a:off x="892969" y="669727"/>
            <a:ext cx="7358100" cy="3804000"/>
          </a:xfrm>
          <a:prstGeom prst="rect">
            <a:avLst/>
          </a:prstGeom>
          <a:noFill/>
          <a:ln>
            <a:noFill/>
          </a:ln>
        </p:spPr>
        <p:txBody>
          <a:bodyPr anchorCtr="0" anchor="ctr" bIns="64275" lIns="64275" spcFirstLastPara="1" rIns="64275" wrap="square" tIns="64275">
            <a:noAutofit/>
          </a:bodyPr>
          <a:lstStyle>
            <a:lvl1pPr indent="-292100" lvl="0" marL="457200" rtl="0" algn="l">
              <a:lnSpc>
                <a:spcPct val="100000"/>
              </a:lnSpc>
              <a:spcBef>
                <a:spcPts val="3400"/>
              </a:spcBef>
              <a:spcAft>
                <a:spcPts val="0"/>
              </a:spcAft>
              <a:buClr>
                <a:schemeClr val="dk1"/>
              </a:buClr>
              <a:buSzPts val="1000"/>
              <a:buChar char="●"/>
              <a:defRPr sz="3000">
                <a:solidFill>
                  <a:schemeClr val="dk1"/>
                </a:solidFill>
              </a:defRPr>
            </a:lvl1pPr>
            <a:lvl2pPr indent="-292100" lvl="1" marL="914400" rtl="0" algn="l">
              <a:lnSpc>
                <a:spcPct val="100000"/>
              </a:lnSpc>
              <a:spcBef>
                <a:spcPts val="0"/>
              </a:spcBef>
              <a:spcAft>
                <a:spcPts val="0"/>
              </a:spcAft>
              <a:buClr>
                <a:schemeClr val="dk1"/>
              </a:buClr>
              <a:buSzPts val="1000"/>
              <a:buChar char="●"/>
              <a:defRPr sz="3000">
                <a:solidFill>
                  <a:schemeClr val="dk1"/>
                </a:solidFill>
              </a:defRPr>
            </a:lvl2pPr>
            <a:lvl3pPr indent="-292100" lvl="2" marL="1371600" rtl="0" algn="l">
              <a:lnSpc>
                <a:spcPct val="100000"/>
              </a:lnSpc>
              <a:spcBef>
                <a:spcPts val="0"/>
              </a:spcBef>
              <a:spcAft>
                <a:spcPts val="0"/>
              </a:spcAft>
              <a:buClr>
                <a:schemeClr val="dk1"/>
              </a:buClr>
              <a:buSzPts val="1000"/>
              <a:buChar char="●"/>
              <a:defRPr sz="3000">
                <a:solidFill>
                  <a:schemeClr val="dk1"/>
                </a:solidFill>
              </a:defRPr>
            </a:lvl3pPr>
            <a:lvl4pPr indent="-292100" lvl="3" marL="1828800" rtl="0" algn="l">
              <a:lnSpc>
                <a:spcPct val="100000"/>
              </a:lnSpc>
              <a:spcBef>
                <a:spcPts val="0"/>
              </a:spcBef>
              <a:spcAft>
                <a:spcPts val="0"/>
              </a:spcAft>
              <a:buClr>
                <a:schemeClr val="dk1"/>
              </a:buClr>
              <a:buSzPts val="1000"/>
              <a:buChar char="●"/>
              <a:defRPr sz="3000">
                <a:solidFill>
                  <a:schemeClr val="dk1"/>
                </a:solidFill>
              </a:defRPr>
            </a:lvl4pPr>
            <a:lvl5pPr indent="-292100" lvl="4" marL="2286000" rtl="0" algn="l">
              <a:lnSpc>
                <a:spcPct val="100000"/>
              </a:lnSpc>
              <a:spcBef>
                <a:spcPts val="0"/>
              </a:spcBef>
              <a:spcAft>
                <a:spcPts val="0"/>
              </a:spcAft>
              <a:buClr>
                <a:schemeClr val="dk1"/>
              </a:buClr>
              <a:buSzPts val="1000"/>
              <a:buChar char="●"/>
              <a:defRPr sz="3000">
                <a:solidFill>
                  <a:schemeClr val="dk1"/>
                </a:solidFill>
              </a:defRPr>
            </a:lvl5pPr>
            <a:lvl6pPr indent="-292100" lvl="5" marL="2743200" rtl="0" algn="l">
              <a:lnSpc>
                <a:spcPct val="100000"/>
              </a:lnSpc>
              <a:spcBef>
                <a:spcPts val="0"/>
              </a:spcBef>
              <a:spcAft>
                <a:spcPts val="0"/>
              </a:spcAft>
              <a:buClr>
                <a:schemeClr val="dk1"/>
              </a:buClr>
              <a:buSzPts val="1000"/>
              <a:buChar char="●"/>
              <a:defRPr sz="3000">
                <a:solidFill>
                  <a:schemeClr val="dk1"/>
                </a:solidFill>
              </a:defRPr>
            </a:lvl6pPr>
            <a:lvl7pPr indent="-292100" lvl="6" marL="3200400" rtl="0" algn="l">
              <a:lnSpc>
                <a:spcPct val="100000"/>
              </a:lnSpc>
              <a:spcBef>
                <a:spcPts val="0"/>
              </a:spcBef>
              <a:spcAft>
                <a:spcPts val="0"/>
              </a:spcAft>
              <a:buClr>
                <a:schemeClr val="dk1"/>
              </a:buClr>
              <a:buSzPts val="1000"/>
              <a:buChar char="●"/>
              <a:defRPr sz="3000">
                <a:solidFill>
                  <a:schemeClr val="dk1"/>
                </a:solidFill>
              </a:defRPr>
            </a:lvl7pPr>
            <a:lvl8pPr indent="-292100" lvl="7" marL="3657600" rtl="0" algn="l">
              <a:lnSpc>
                <a:spcPct val="100000"/>
              </a:lnSpc>
              <a:spcBef>
                <a:spcPts val="0"/>
              </a:spcBef>
              <a:spcAft>
                <a:spcPts val="0"/>
              </a:spcAft>
              <a:buClr>
                <a:schemeClr val="dk1"/>
              </a:buClr>
              <a:buSzPts val="1000"/>
              <a:buChar char="●"/>
              <a:defRPr sz="3000">
                <a:solidFill>
                  <a:schemeClr val="dk1"/>
                </a:solidFill>
              </a:defRPr>
            </a:lvl8pPr>
            <a:lvl9pPr indent="-292100" lvl="8" marL="4114800" rtl="0" algn="l">
              <a:lnSpc>
                <a:spcPct val="100000"/>
              </a:lnSpc>
              <a:spcBef>
                <a:spcPts val="0"/>
              </a:spcBef>
              <a:spcAft>
                <a:spcPts val="0"/>
              </a:spcAft>
              <a:buClr>
                <a:schemeClr val="dk1"/>
              </a:buClr>
              <a:buSzPts val="1000"/>
              <a:buChar char="●"/>
              <a:defRPr sz="3000">
                <a:solidFill>
                  <a:schemeClr val="dk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21" name="Shape 221"/>
        <p:cNvGrpSpPr/>
        <p:nvPr/>
      </p:nvGrpSpPr>
      <p:grpSpPr>
        <a:xfrm>
          <a:off x="0" y="0"/>
          <a:ext cx="0" cy="0"/>
          <a:chOff x="0" y="0"/>
          <a:chExt cx="0" cy="0"/>
        </a:xfrm>
      </p:grpSpPr>
      <p:sp>
        <p:nvSpPr>
          <p:cNvPr id="222" name="Google Shape;222;p66"/>
          <p:cNvSpPr txBox="1"/>
          <p:nvPr>
            <p:ph type="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3" name="Google Shape;223;p6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4" name="Google Shape;224;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2" name="Shape 22"/>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25" name="Shape 225"/>
        <p:cNvGrpSpPr/>
        <p:nvPr/>
      </p:nvGrpSpPr>
      <p:grpSpPr>
        <a:xfrm>
          <a:off x="0" y="0"/>
          <a:ext cx="0" cy="0"/>
          <a:chOff x="0" y="0"/>
          <a:chExt cx="0" cy="0"/>
        </a:xfrm>
      </p:grpSpPr>
      <p:sp>
        <p:nvSpPr>
          <p:cNvPr id="226" name="Google Shape;226;p6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7" name="Google Shape;227;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28" name="Shape 228"/>
        <p:cNvGrpSpPr/>
        <p:nvPr/>
      </p:nvGrpSpPr>
      <p:grpSpPr>
        <a:xfrm>
          <a:off x="0" y="0"/>
          <a:ext cx="0" cy="0"/>
          <a:chOff x="0" y="0"/>
          <a:chExt cx="0" cy="0"/>
        </a:xfrm>
      </p:grpSpPr>
      <p:sp>
        <p:nvSpPr>
          <p:cNvPr id="229" name="Google Shape;229;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0" name="Google Shape;230;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1" name="Google Shape;231;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2" name="Shape 232"/>
        <p:cNvGrpSpPr/>
        <p:nvPr/>
      </p:nvGrpSpPr>
      <p:grpSpPr>
        <a:xfrm>
          <a:off x="0" y="0"/>
          <a:ext cx="0" cy="0"/>
          <a:chOff x="0" y="0"/>
          <a:chExt cx="0" cy="0"/>
        </a:xfrm>
      </p:grpSpPr>
      <p:sp>
        <p:nvSpPr>
          <p:cNvPr id="233" name="Google Shape;233;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4" name="Google Shape;234;p6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5" name="Google Shape;235;p6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6" name="Google Shape;236;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37" name="Shape 237"/>
        <p:cNvGrpSpPr/>
        <p:nvPr/>
      </p:nvGrpSpPr>
      <p:grpSpPr>
        <a:xfrm>
          <a:off x="0" y="0"/>
          <a:ext cx="0" cy="0"/>
          <a:chOff x="0" y="0"/>
          <a:chExt cx="0" cy="0"/>
        </a:xfrm>
      </p:grpSpPr>
      <p:sp>
        <p:nvSpPr>
          <p:cNvPr id="238" name="Google Shape;238;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9" name="Google Shape;239;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40" name="Shape 240"/>
        <p:cNvGrpSpPr/>
        <p:nvPr/>
      </p:nvGrpSpPr>
      <p:grpSpPr>
        <a:xfrm>
          <a:off x="0" y="0"/>
          <a:ext cx="0" cy="0"/>
          <a:chOff x="0" y="0"/>
          <a:chExt cx="0" cy="0"/>
        </a:xfrm>
      </p:grpSpPr>
      <p:sp>
        <p:nvSpPr>
          <p:cNvPr id="241" name="Google Shape;241;p7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2" name="Google Shape;242;p7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3" name="Google Shape;243;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44" name="Shape 244"/>
        <p:cNvGrpSpPr/>
        <p:nvPr/>
      </p:nvGrpSpPr>
      <p:grpSpPr>
        <a:xfrm>
          <a:off x="0" y="0"/>
          <a:ext cx="0" cy="0"/>
          <a:chOff x="0" y="0"/>
          <a:chExt cx="0" cy="0"/>
        </a:xfrm>
      </p:grpSpPr>
      <p:sp>
        <p:nvSpPr>
          <p:cNvPr id="245" name="Google Shape;245;p7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46" name="Google Shape;246;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47" name="Shape 247"/>
        <p:cNvGrpSpPr/>
        <p:nvPr/>
      </p:nvGrpSpPr>
      <p:grpSpPr>
        <a:xfrm>
          <a:off x="0" y="0"/>
          <a:ext cx="0" cy="0"/>
          <a:chOff x="0" y="0"/>
          <a:chExt cx="0" cy="0"/>
        </a:xfrm>
      </p:grpSpPr>
      <p:sp>
        <p:nvSpPr>
          <p:cNvPr id="248" name="Google Shape;248;p7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7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50" name="Google Shape;250;p7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1" name="Google Shape;251;p7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52" name="Google Shape;252;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53" name="Shape 253"/>
        <p:cNvGrpSpPr/>
        <p:nvPr/>
      </p:nvGrpSpPr>
      <p:grpSpPr>
        <a:xfrm>
          <a:off x="0" y="0"/>
          <a:ext cx="0" cy="0"/>
          <a:chOff x="0" y="0"/>
          <a:chExt cx="0" cy="0"/>
        </a:xfrm>
      </p:grpSpPr>
      <p:sp>
        <p:nvSpPr>
          <p:cNvPr id="254" name="Google Shape;254;p7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55" name="Google Shape;255;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56" name="Shape 256"/>
        <p:cNvGrpSpPr/>
        <p:nvPr/>
      </p:nvGrpSpPr>
      <p:grpSpPr>
        <a:xfrm>
          <a:off x="0" y="0"/>
          <a:ext cx="0" cy="0"/>
          <a:chOff x="0" y="0"/>
          <a:chExt cx="0" cy="0"/>
        </a:xfrm>
      </p:grpSpPr>
      <p:sp>
        <p:nvSpPr>
          <p:cNvPr id="257" name="Google Shape;257;p7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58" name="Google Shape;258;p7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59" name="Google Shape;259;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60" name="Shape 260"/>
        <p:cNvGrpSpPr/>
        <p:nvPr/>
      </p:nvGrpSpPr>
      <p:grpSpPr>
        <a:xfrm>
          <a:off x="0" y="0"/>
          <a:ext cx="0" cy="0"/>
          <a:chOff x="0" y="0"/>
          <a:chExt cx="0" cy="0"/>
        </a:xfrm>
      </p:grpSpPr>
      <p:sp>
        <p:nvSpPr>
          <p:cNvPr id="261" name="Google Shape;261;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23" name="Shape 23"/>
        <p:cNvGrpSpPr/>
        <p:nvPr/>
      </p:nvGrpSpPr>
      <p:grpSpPr>
        <a:xfrm>
          <a:off x="0" y="0"/>
          <a:ext cx="0" cy="0"/>
          <a:chOff x="0" y="0"/>
          <a:chExt cx="0" cy="0"/>
        </a:xfrm>
      </p:grpSpPr>
      <p:sp>
        <p:nvSpPr>
          <p:cNvPr id="24" name="Google Shape;24;p8"/>
          <p:cNvSpPr txBox="1"/>
          <p:nvPr>
            <p:ph type="title"/>
          </p:nvPr>
        </p:nvSpPr>
        <p:spPr>
          <a:xfrm>
            <a:off x="1828800" y="823914"/>
            <a:ext cx="32918401" cy="342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3600"/>
              <a:buNone/>
              <a:defRPr sz="17500">
                <a:solidFill>
                  <a:schemeClr val="dk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5" name="Google Shape;25;p8"/>
          <p:cNvSpPr txBox="1"/>
          <p:nvPr>
            <p:ph idx="1" type="body"/>
          </p:nvPr>
        </p:nvSpPr>
        <p:spPr>
          <a:xfrm>
            <a:off x="1828800" y="4800602"/>
            <a:ext cx="32918401" cy="13578000"/>
          </a:xfrm>
          <a:prstGeom prst="rect">
            <a:avLst/>
          </a:prstGeom>
          <a:noFill/>
          <a:ln>
            <a:noFill/>
          </a:ln>
        </p:spPr>
        <p:txBody>
          <a:bodyPr anchorCtr="0" anchor="t" bIns="91425" lIns="91425" spcFirstLastPara="1" rIns="91425" wrap="square" tIns="91425">
            <a:noAutofit/>
          </a:bodyPr>
          <a:lstStyle>
            <a:lvl1pPr indent="-419100" lvl="0" marL="457200" rtl="0" algn="l">
              <a:spcBef>
                <a:spcPts val="2580"/>
              </a:spcBef>
              <a:spcAft>
                <a:spcPts val="0"/>
              </a:spcAft>
              <a:buClr>
                <a:schemeClr val="dk1"/>
              </a:buClr>
              <a:buSzPts val="3000"/>
              <a:buChar char="●"/>
              <a:defRPr sz="12900">
                <a:solidFill>
                  <a:schemeClr val="dk1"/>
                </a:solidFill>
              </a:defRPr>
            </a:lvl1pPr>
            <a:lvl2pPr indent="-381000" lvl="1" marL="914400" rtl="0" algn="l">
              <a:spcBef>
                <a:spcPts val="0"/>
              </a:spcBef>
              <a:spcAft>
                <a:spcPts val="0"/>
              </a:spcAft>
              <a:buClr>
                <a:schemeClr val="dk1"/>
              </a:buClr>
              <a:buSzPts val="2400"/>
              <a:buChar char="●"/>
              <a:defRPr sz="11100">
                <a:solidFill>
                  <a:schemeClr val="dk1"/>
                </a:solidFill>
              </a:defRPr>
            </a:lvl2pPr>
            <a:lvl3pPr indent="-381000" lvl="2" marL="1371600" rtl="0" algn="l">
              <a:spcBef>
                <a:spcPts val="0"/>
              </a:spcBef>
              <a:spcAft>
                <a:spcPts val="0"/>
              </a:spcAft>
              <a:buClr>
                <a:schemeClr val="dk1"/>
              </a:buClr>
              <a:buSzPts val="2400"/>
              <a:buChar char="●"/>
              <a:defRPr sz="9500">
                <a:solidFill>
                  <a:schemeClr val="dk1"/>
                </a:solidFill>
              </a:defRPr>
            </a:lvl3pPr>
            <a:lvl4pPr indent="-342900" lvl="3" marL="1828800" rtl="0" algn="l">
              <a:spcBef>
                <a:spcPts val="0"/>
              </a:spcBef>
              <a:spcAft>
                <a:spcPts val="0"/>
              </a:spcAft>
              <a:buClr>
                <a:schemeClr val="dk1"/>
              </a:buClr>
              <a:buSzPts val="1800"/>
              <a:buChar char="●"/>
              <a:defRPr sz="8000">
                <a:solidFill>
                  <a:schemeClr val="dk1"/>
                </a:solidFill>
              </a:defRPr>
            </a:lvl4pPr>
            <a:lvl5pPr indent="-342900" lvl="4" marL="2286000" rtl="0" algn="l">
              <a:spcBef>
                <a:spcPts val="0"/>
              </a:spcBef>
              <a:spcAft>
                <a:spcPts val="0"/>
              </a:spcAft>
              <a:buClr>
                <a:schemeClr val="dk1"/>
              </a:buClr>
              <a:buSzPts val="1800"/>
              <a:buChar char="●"/>
              <a:defRPr sz="8000">
                <a:solidFill>
                  <a:schemeClr val="dk1"/>
                </a:solidFill>
              </a:defRPr>
            </a:lvl5pPr>
            <a:lvl6pPr indent="-342900" lvl="5" marL="2743200" rtl="0" algn="l">
              <a:spcBef>
                <a:spcPts val="0"/>
              </a:spcBef>
              <a:spcAft>
                <a:spcPts val="0"/>
              </a:spcAft>
              <a:buClr>
                <a:schemeClr val="dk1"/>
              </a:buClr>
              <a:buSzPts val="1800"/>
              <a:buChar char="●"/>
              <a:defRPr sz="8000">
                <a:solidFill>
                  <a:schemeClr val="dk1"/>
                </a:solidFill>
              </a:defRPr>
            </a:lvl6pPr>
            <a:lvl7pPr indent="-342900" lvl="6" marL="3200400" rtl="0" algn="l">
              <a:spcBef>
                <a:spcPts val="0"/>
              </a:spcBef>
              <a:spcAft>
                <a:spcPts val="0"/>
              </a:spcAft>
              <a:buClr>
                <a:schemeClr val="dk1"/>
              </a:buClr>
              <a:buSzPts val="1800"/>
              <a:buChar char="●"/>
              <a:defRPr sz="8000">
                <a:solidFill>
                  <a:schemeClr val="dk1"/>
                </a:solidFill>
              </a:defRPr>
            </a:lvl7pPr>
            <a:lvl8pPr indent="-342900" lvl="7" marL="3657600" rtl="0" algn="l">
              <a:spcBef>
                <a:spcPts val="0"/>
              </a:spcBef>
              <a:spcAft>
                <a:spcPts val="0"/>
              </a:spcAft>
              <a:buClr>
                <a:schemeClr val="dk1"/>
              </a:buClr>
              <a:buSzPts val="1800"/>
              <a:buChar char="●"/>
              <a:defRPr sz="8000">
                <a:solidFill>
                  <a:schemeClr val="dk1"/>
                </a:solidFill>
              </a:defRPr>
            </a:lvl8pPr>
            <a:lvl9pPr indent="-342900" lvl="8" marL="4114800" rtl="0" algn="l">
              <a:spcBef>
                <a:spcPts val="0"/>
              </a:spcBef>
              <a:spcAft>
                <a:spcPts val="0"/>
              </a:spcAft>
              <a:buClr>
                <a:schemeClr val="dk1"/>
              </a:buClr>
              <a:buSzPts val="1800"/>
              <a:buChar char="●"/>
              <a:defRPr sz="8000">
                <a:solidFill>
                  <a:schemeClr val="dk1"/>
                </a:solidFill>
              </a:defRPr>
            </a:lvl9pPr>
          </a:lstStyle>
          <a:p/>
        </p:txBody>
      </p:sp>
      <p:sp>
        <p:nvSpPr>
          <p:cNvPr id="26" name="Google Shape;26;p8"/>
          <p:cNvSpPr txBox="1"/>
          <p:nvPr>
            <p:ph idx="10" type="dt"/>
          </p:nvPr>
        </p:nvSpPr>
        <p:spPr>
          <a:xfrm>
            <a:off x="1828800" y="19069053"/>
            <a:ext cx="8534400" cy="10953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b="0" i="0" sz="4900" u="none" cap="none" strike="noStrike">
                <a:solidFill>
                  <a:srgbClr val="888888"/>
                </a:solidFill>
                <a:latin typeface="Arial"/>
                <a:ea typeface="Arial"/>
                <a:cs typeface="Arial"/>
                <a:sym typeface="Arial"/>
              </a:defRPr>
            </a:lvl1pPr>
            <a:lvl2pPr indent="-101464" lvl="1" marL="1828664"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2pPr>
            <a:lvl3pPr indent="-101331" lvl="2" marL="3657331"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3pPr>
            <a:lvl4pPr indent="-101196" lvl="3" marL="5485996"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4pPr>
            <a:lvl5pPr indent="-101062" lvl="4" marL="7314662"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5pPr>
            <a:lvl6pPr indent="-100927" lvl="5" marL="9143327"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6pPr>
            <a:lvl7pPr indent="-100793" lvl="6" marL="10971993"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7pPr>
            <a:lvl8pPr indent="-100658" lvl="7" marL="12800658"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8pPr>
            <a:lvl9pPr indent="-100524" lvl="8" marL="14629324"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9pPr>
          </a:lstStyle>
          <a:p/>
        </p:txBody>
      </p:sp>
      <p:sp>
        <p:nvSpPr>
          <p:cNvPr id="27" name="Google Shape;27;p8"/>
          <p:cNvSpPr txBox="1"/>
          <p:nvPr>
            <p:ph idx="11" type="ftr"/>
          </p:nvPr>
        </p:nvSpPr>
        <p:spPr>
          <a:xfrm>
            <a:off x="12496800" y="19069053"/>
            <a:ext cx="11582400" cy="10953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b="0" i="0" sz="4900" u="none" cap="none" strike="noStrike">
                <a:solidFill>
                  <a:srgbClr val="888888"/>
                </a:solidFill>
                <a:latin typeface="Arial"/>
                <a:ea typeface="Arial"/>
                <a:cs typeface="Arial"/>
                <a:sym typeface="Arial"/>
              </a:defRPr>
            </a:lvl1pPr>
            <a:lvl2pPr indent="-101464" lvl="1" marL="1828664"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2pPr>
            <a:lvl3pPr indent="-101331" lvl="2" marL="3657331"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3pPr>
            <a:lvl4pPr indent="-101196" lvl="3" marL="5485996"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4pPr>
            <a:lvl5pPr indent="-101062" lvl="4" marL="7314662"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5pPr>
            <a:lvl6pPr indent="-100927" lvl="5" marL="9143327"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6pPr>
            <a:lvl7pPr indent="-100793" lvl="6" marL="10971993"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7pPr>
            <a:lvl8pPr indent="-100658" lvl="7" marL="12800658"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8pPr>
            <a:lvl9pPr indent="-100524" lvl="8" marL="14629324" marR="0" rtl="0" algn="l">
              <a:spcBef>
                <a:spcPts val="0"/>
              </a:spcBef>
              <a:spcAft>
                <a:spcPts val="0"/>
              </a:spcAft>
              <a:buSzPts val="1400"/>
              <a:buChar char="■"/>
              <a:defRPr b="0" i="0" sz="7200" u="none" cap="none" strike="noStrike">
                <a:solidFill>
                  <a:schemeClr val="dk1"/>
                </a:solidFill>
                <a:latin typeface="Arial"/>
                <a:ea typeface="Arial"/>
                <a:cs typeface="Arial"/>
                <a:sym typeface="Arial"/>
              </a:defRPr>
            </a:lvl9pPr>
          </a:lstStyle>
          <a:p/>
        </p:txBody>
      </p:sp>
      <p:sp>
        <p:nvSpPr>
          <p:cNvPr id="28" name="Google Shape;28;p8"/>
          <p:cNvSpPr txBox="1"/>
          <p:nvPr>
            <p:ph idx="12" type="sldNum"/>
          </p:nvPr>
        </p:nvSpPr>
        <p:spPr>
          <a:xfrm>
            <a:off x="26212800" y="19069053"/>
            <a:ext cx="8534400" cy="1095300"/>
          </a:xfrm>
          <a:prstGeom prst="rect">
            <a:avLst/>
          </a:prstGeom>
          <a:noFill/>
          <a:ln>
            <a:noFill/>
          </a:ln>
        </p:spPr>
        <p:txBody>
          <a:bodyPr anchorCtr="0" anchor="ctr" bIns="91425" lIns="91425" spcFirstLastPara="1" rIns="91425" wrap="square" tIns="91425">
            <a:noAutofit/>
          </a:bodyPr>
          <a:lstStyle>
            <a:lvl1pPr indent="0" lvl="0" marL="0" marR="0" rtl="0" algn="r">
              <a:buNone/>
              <a:defRPr b="0" i="0" sz="4900" u="none" cap="none" strike="noStrike">
                <a:solidFill>
                  <a:srgbClr val="888888"/>
                </a:solidFill>
                <a:latin typeface="Arial"/>
                <a:ea typeface="Arial"/>
                <a:cs typeface="Arial"/>
                <a:sym typeface="Arial"/>
              </a:defRPr>
            </a:lvl1pPr>
            <a:lvl2pPr indent="0" lvl="1" marL="0" marR="0" rtl="0" algn="r">
              <a:buNone/>
              <a:defRPr b="0" i="0" sz="4900" u="none" cap="none" strike="noStrike">
                <a:solidFill>
                  <a:srgbClr val="888888"/>
                </a:solidFill>
                <a:latin typeface="Arial"/>
                <a:ea typeface="Arial"/>
                <a:cs typeface="Arial"/>
                <a:sym typeface="Arial"/>
              </a:defRPr>
            </a:lvl2pPr>
            <a:lvl3pPr indent="0" lvl="2" marL="0" marR="0" rtl="0" algn="r">
              <a:buNone/>
              <a:defRPr b="0" i="0" sz="4900" u="none" cap="none" strike="noStrike">
                <a:solidFill>
                  <a:srgbClr val="888888"/>
                </a:solidFill>
                <a:latin typeface="Arial"/>
                <a:ea typeface="Arial"/>
                <a:cs typeface="Arial"/>
                <a:sym typeface="Arial"/>
              </a:defRPr>
            </a:lvl3pPr>
            <a:lvl4pPr indent="0" lvl="3" marL="0" marR="0" rtl="0" algn="r">
              <a:buNone/>
              <a:defRPr b="0" i="0" sz="4900" u="none" cap="none" strike="noStrike">
                <a:solidFill>
                  <a:srgbClr val="888888"/>
                </a:solidFill>
                <a:latin typeface="Arial"/>
                <a:ea typeface="Arial"/>
                <a:cs typeface="Arial"/>
                <a:sym typeface="Arial"/>
              </a:defRPr>
            </a:lvl4pPr>
            <a:lvl5pPr indent="0" lvl="4" marL="0" marR="0" rtl="0" algn="r">
              <a:buNone/>
              <a:defRPr b="0" i="0" sz="4900" u="none" cap="none" strike="noStrike">
                <a:solidFill>
                  <a:srgbClr val="888888"/>
                </a:solidFill>
                <a:latin typeface="Arial"/>
                <a:ea typeface="Arial"/>
                <a:cs typeface="Arial"/>
                <a:sym typeface="Arial"/>
              </a:defRPr>
            </a:lvl5pPr>
            <a:lvl6pPr indent="0" lvl="5" marL="0" marR="0" rtl="0" algn="r">
              <a:buNone/>
              <a:defRPr b="0" i="0" sz="4900" u="none" cap="none" strike="noStrike">
                <a:solidFill>
                  <a:srgbClr val="888888"/>
                </a:solidFill>
                <a:latin typeface="Arial"/>
                <a:ea typeface="Arial"/>
                <a:cs typeface="Arial"/>
                <a:sym typeface="Arial"/>
              </a:defRPr>
            </a:lvl6pPr>
            <a:lvl7pPr indent="0" lvl="6" marL="0" marR="0" rtl="0" algn="r">
              <a:buNone/>
              <a:defRPr b="0" i="0" sz="4900" u="none" cap="none" strike="noStrike">
                <a:solidFill>
                  <a:srgbClr val="888888"/>
                </a:solidFill>
                <a:latin typeface="Arial"/>
                <a:ea typeface="Arial"/>
                <a:cs typeface="Arial"/>
                <a:sym typeface="Arial"/>
              </a:defRPr>
            </a:lvl7pPr>
            <a:lvl8pPr indent="0" lvl="7" marL="0" marR="0" rtl="0" algn="r">
              <a:buNone/>
              <a:defRPr b="0" i="0" sz="4900" u="none" cap="none" strike="noStrike">
                <a:solidFill>
                  <a:srgbClr val="888888"/>
                </a:solidFill>
                <a:latin typeface="Arial"/>
                <a:ea typeface="Arial"/>
                <a:cs typeface="Arial"/>
                <a:sym typeface="Arial"/>
              </a:defRPr>
            </a:lvl8pPr>
            <a:lvl9pPr indent="0" lvl="8" marL="0" marR="0" rtl="0" algn="r">
              <a:buNone/>
              <a:defRPr b="0" i="0" sz="4900" u="none" cap="none" strike="noStrike">
                <a:solidFill>
                  <a:srgbClr val="888888"/>
                </a:solidFill>
                <a:latin typeface="Arial"/>
                <a:ea typeface="Arial"/>
                <a:cs typeface="Arial"/>
                <a:sym typeface="Arial"/>
              </a:defRPr>
            </a:lvl9pPr>
          </a:lstStyle>
          <a:p>
            <a:pPr indent="-88900" lvl="0" marL="0" rtl="0" algn="r">
              <a:spcBef>
                <a:spcPts val="0"/>
              </a:spcBef>
              <a:spcAft>
                <a:spcPts val="0"/>
              </a:spcAft>
              <a:buSzPts val="1400"/>
              <a:buChar char="●"/>
            </a:pPr>
            <a:r>
              <a:t/>
            </a:r>
            <a:endParaRPr/>
          </a:p>
          <a:p>
            <a:pPr indent="-101464" lvl="1" marL="1828664" rtl="0" algn="l">
              <a:spcBef>
                <a:spcPts val="0"/>
              </a:spcBef>
              <a:spcAft>
                <a:spcPts val="0"/>
              </a:spcAft>
              <a:buSzPts val="1400"/>
              <a:buChar char="○"/>
            </a:pPr>
            <a:r>
              <a:t/>
            </a:r>
            <a:endParaRPr sz="7200">
              <a:solidFill>
                <a:schemeClr val="dk1"/>
              </a:solidFill>
            </a:endParaRPr>
          </a:p>
          <a:p>
            <a:pPr indent="-101331" lvl="2" marL="3657331" rtl="0" algn="l">
              <a:spcBef>
                <a:spcPts val="0"/>
              </a:spcBef>
              <a:spcAft>
                <a:spcPts val="0"/>
              </a:spcAft>
              <a:buSzPts val="1400"/>
              <a:buChar char="■"/>
            </a:pPr>
            <a:r>
              <a:t/>
            </a:r>
            <a:endParaRPr sz="7200">
              <a:solidFill>
                <a:schemeClr val="dk1"/>
              </a:solidFill>
            </a:endParaRPr>
          </a:p>
          <a:p>
            <a:pPr indent="-101196" lvl="3" marL="5485996" rtl="0" algn="l">
              <a:spcBef>
                <a:spcPts val="0"/>
              </a:spcBef>
              <a:spcAft>
                <a:spcPts val="0"/>
              </a:spcAft>
              <a:buSzPts val="1400"/>
              <a:buChar char="●"/>
            </a:pPr>
            <a:r>
              <a:t/>
            </a:r>
            <a:endParaRPr sz="7200">
              <a:solidFill>
                <a:schemeClr val="dk1"/>
              </a:solidFill>
            </a:endParaRPr>
          </a:p>
          <a:p>
            <a:pPr indent="-101062" lvl="4" marL="7314662" rtl="0" algn="l">
              <a:spcBef>
                <a:spcPts val="0"/>
              </a:spcBef>
              <a:spcAft>
                <a:spcPts val="0"/>
              </a:spcAft>
              <a:buSzPts val="1400"/>
              <a:buChar char="○"/>
            </a:pPr>
            <a:r>
              <a:t/>
            </a:r>
            <a:endParaRPr sz="7200">
              <a:solidFill>
                <a:schemeClr val="dk1"/>
              </a:solidFill>
            </a:endParaRPr>
          </a:p>
          <a:p>
            <a:pPr indent="-100927" lvl="5" marL="9143327" rtl="0" algn="l">
              <a:spcBef>
                <a:spcPts val="0"/>
              </a:spcBef>
              <a:spcAft>
                <a:spcPts val="0"/>
              </a:spcAft>
              <a:buSzPts val="1400"/>
              <a:buChar char="■"/>
            </a:pPr>
            <a:r>
              <a:t/>
            </a:r>
            <a:endParaRPr sz="7200">
              <a:solidFill>
                <a:schemeClr val="dk1"/>
              </a:solidFill>
            </a:endParaRPr>
          </a:p>
          <a:p>
            <a:pPr indent="-100793" lvl="6" marL="10971993" rtl="0" algn="l">
              <a:spcBef>
                <a:spcPts val="0"/>
              </a:spcBef>
              <a:spcAft>
                <a:spcPts val="0"/>
              </a:spcAft>
              <a:buSzPts val="1400"/>
              <a:buChar char="●"/>
            </a:pPr>
            <a:r>
              <a:t/>
            </a:r>
            <a:endParaRPr sz="7200">
              <a:solidFill>
                <a:schemeClr val="dk1"/>
              </a:solidFill>
            </a:endParaRPr>
          </a:p>
          <a:p>
            <a:pPr indent="-100658" lvl="7" marL="12800658" rtl="0" algn="l">
              <a:spcBef>
                <a:spcPts val="0"/>
              </a:spcBef>
              <a:spcAft>
                <a:spcPts val="0"/>
              </a:spcAft>
              <a:buSzPts val="1400"/>
              <a:buChar char="○"/>
            </a:pPr>
            <a:r>
              <a:t/>
            </a:r>
            <a:endParaRPr sz="7200">
              <a:solidFill>
                <a:schemeClr val="dk1"/>
              </a:solidFill>
            </a:endParaRPr>
          </a:p>
          <a:p>
            <a:pPr indent="-100524" lvl="8" marL="14629324" rtl="0" algn="l">
              <a:spcBef>
                <a:spcPts val="0"/>
              </a:spcBef>
              <a:spcAft>
                <a:spcPts val="0"/>
              </a:spcAft>
              <a:buSzPts val="1400"/>
              <a:buChar char="■"/>
            </a:pPr>
            <a:r>
              <a:t/>
            </a:r>
            <a:endParaRPr sz="7200">
              <a:solidFill>
                <a:schemeClr val="dk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nvSpPr>
        <p:spPr>
          <a:xfrm>
            <a:off x="1813034" y="1037896"/>
            <a:ext cx="184800" cy="230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 name="Google Shape;31;p9"/>
          <p:cNvSpPr txBox="1"/>
          <p:nvPr>
            <p:ph idx="1" type="body"/>
          </p:nvPr>
        </p:nvSpPr>
        <p:spPr>
          <a:xfrm>
            <a:off x="3494854" y="873674"/>
            <a:ext cx="4930800" cy="17016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rgbClr val="3369E8"/>
              </a:buClr>
              <a:buSzPts val="3000"/>
              <a:buFont typeface="Open Sans"/>
              <a:buNone/>
              <a:defRPr sz="4200">
                <a:solidFill>
                  <a:srgbClr val="3369E8"/>
                </a:solidFill>
                <a:latin typeface="Open Sans"/>
                <a:ea typeface="Open Sans"/>
                <a:cs typeface="Open Sans"/>
                <a:sym typeface="Open Sans"/>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2" name="Google Shape;32;p9"/>
          <p:cNvSpPr txBox="1"/>
          <p:nvPr>
            <p:ph idx="2" type="body"/>
          </p:nvPr>
        </p:nvSpPr>
        <p:spPr>
          <a:xfrm>
            <a:off x="3494853" y="2666998"/>
            <a:ext cx="4930800" cy="50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3000"/>
              <a:buFont typeface="Open Sans"/>
              <a:buNone/>
              <a:defRPr sz="2400">
                <a:solidFill>
                  <a:schemeClr val="dk2"/>
                </a:solidFill>
                <a:latin typeface="Open Sans"/>
                <a:ea typeface="Open Sans"/>
                <a:cs typeface="Open Sans"/>
                <a:sym typeface="Open Sans"/>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blipFill rotWithShape="1">
          <a:blip r:embed="rId2">
            <a:alphaModFix/>
          </a:blip>
          <a:stretch>
            <a:fillRect b="0" l="0" r="0" t="0"/>
          </a:stretch>
        </a:blipFill>
      </p:bgPr>
    </p:bg>
    <p:spTree>
      <p:nvGrpSpPr>
        <p:cNvPr id="33" name="Shape 33"/>
        <p:cNvGrpSpPr/>
        <p:nvPr/>
      </p:nvGrpSpPr>
      <p:grpSpPr>
        <a:xfrm>
          <a:off x="0" y="0"/>
          <a:ext cx="0" cy="0"/>
          <a:chOff x="0" y="0"/>
          <a:chExt cx="0" cy="0"/>
        </a:xfrm>
      </p:grpSpPr>
      <p:sp>
        <p:nvSpPr>
          <p:cNvPr id="34" name="Google Shape;34;p10"/>
          <p:cNvSpPr txBox="1"/>
          <p:nvPr>
            <p:ph type="title"/>
          </p:nvPr>
        </p:nvSpPr>
        <p:spPr>
          <a:xfrm>
            <a:off x="0" y="0"/>
            <a:ext cx="9144000" cy="996900"/>
          </a:xfrm>
          <a:prstGeom prst="rect">
            <a:avLst/>
          </a:prstGeom>
          <a:solidFill>
            <a:srgbClr val="F68428"/>
          </a:solidFill>
          <a:ln>
            <a:noFill/>
          </a:ln>
        </p:spPr>
        <p:txBody>
          <a:bodyPr anchorCtr="0" anchor="ctr" bIns="91425" lIns="91425" spcFirstLastPara="1" rIns="91425" wrap="square" tIns="91425">
            <a:noAutofit/>
          </a:bodyPr>
          <a:lstStyle>
            <a:lvl1pPr indent="-10159" lvl="0" marL="36576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5" name="Google Shape;35;p10"/>
          <p:cNvSpPr txBox="1"/>
          <p:nvPr>
            <p:ph idx="1" type="body"/>
          </p:nvPr>
        </p:nvSpPr>
        <p:spPr>
          <a:xfrm>
            <a:off x="457200" y="1104896"/>
            <a:ext cx="8229600" cy="3394500"/>
          </a:xfrm>
          <a:prstGeom prst="rect">
            <a:avLst/>
          </a:prstGeom>
          <a:noFill/>
          <a:ln>
            <a:noFill/>
          </a:ln>
        </p:spPr>
        <p:txBody>
          <a:bodyPr anchorCtr="0" anchor="t" bIns="91425" lIns="91425" spcFirstLastPara="1" rIns="91425" wrap="square" tIns="91425">
            <a:noAutofit/>
          </a:bodyPr>
          <a:lstStyle>
            <a:lvl1pPr indent="-228600" lvl="0" marL="457200" rtl="0">
              <a:spcBef>
                <a:spcPts val="1368"/>
              </a:spcBef>
              <a:spcAft>
                <a:spcPts val="0"/>
              </a:spcAft>
              <a:buSzPts val="3000"/>
              <a:buFont typeface="Arial"/>
              <a:buNone/>
              <a:defRPr/>
            </a:lvl1pPr>
            <a:lvl2pPr indent="-228600" lvl="1" marL="914400" rtl="0">
              <a:spcBef>
                <a:spcPts val="1368"/>
              </a:spcBef>
              <a:spcAft>
                <a:spcPts val="0"/>
              </a:spcAft>
              <a:buSzPts val="2400"/>
              <a:buFont typeface="Arial"/>
              <a:buNone/>
              <a:defRPr/>
            </a:lvl2pPr>
            <a:lvl3pPr indent="-228600" lvl="2" marL="1371600" rtl="0">
              <a:spcBef>
                <a:spcPts val="1368"/>
              </a:spcBef>
              <a:spcAft>
                <a:spcPts val="0"/>
              </a:spcAft>
              <a:buSzPts val="2400"/>
              <a:buFont typeface="Arial"/>
              <a:buNone/>
              <a:defRPr/>
            </a:lvl3pPr>
            <a:lvl4pPr indent="-228600" lvl="3" marL="1828800" rtl="0">
              <a:spcBef>
                <a:spcPts val="1368"/>
              </a:spcBef>
              <a:spcAft>
                <a:spcPts val="0"/>
              </a:spcAft>
              <a:buSzPts val="1800"/>
              <a:buFont typeface="Arial"/>
              <a:buNone/>
              <a:defRPr/>
            </a:lvl4pPr>
            <a:lvl5pPr indent="-228600" lvl="4" marL="2286000" rtl="0">
              <a:spcBef>
                <a:spcPts val="1368"/>
              </a:spcBef>
              <a:spcAft>
                <a:spcPts val="0"/>
              </a:spcAft>
              <a:buSzPts val="1800"/>
              <a:buFont typeface="Arial"/>
              <a:buNone/>
              <a:defRPr/>
            </a:lvl5pPr>
            <a:lvl6pPr indent="-342900" lvl="5" marL="2743200" rtl="0">
              <a:spcBef>
                <a:spcPts val="360"/>
              </a:spcBef>
              <a:spcAft>
                <a:spcPts val="0"/>
              </a:spcAft>
              <a:buSzPts val="1800"/>
              <a:buChar char="■"/>
              <a:defRPr/>
            </a:lvl6pPr>
            <a:lvl7pPr indent="-342900" lvl="6" marL="3200400" rtl="0">
              <a:spcBef>
                <a:spcPts val="360"/>
              </a:spcBef>
              <a:spcAft>
                <a:spcPts val="0"/>
              </a:spcAft>
              <a:buSzPts val="1800"/>
              <a:buChar char="●"/>
              <a:defRPr/>
            </a:lvl7pPr>
            <a:lvl8pPr indent="-342900" lvl="7" marL="3657600" rtl="0">
              <a:spcBef>
                <a:spcPts val="360"/>
              </a:spcBef>
              <a:spcAft>
                <a:spcPts val="0"/>
              </a:spcAft>
              <a:buSzPts val="1800"/>
              <a:buChar char="○"/>
              <a:defRPr/>
            </a:lvl8pPr>
            <a:lvl9pPr indent="-342900" lvl="8" marL="4114800" rtl="0">
              <a:spcBef>
                <a:spcPts val="360"/>
              </a:spcBef>
              <a:spcAft>
                <a:spcPts val="0"/>
              </a:spcAft>
              <a:buSzPts val="1800"/>
              <a:buChar char="■"/>
              <a:defRPr/>
            </a:lvl9pPr>
          </a:lstStyle>
          <a:p/>
        </p:txBody>
      </p:sp>
      <p:sp>
        <p:nvSpPr>
          <p:cNvPr id="36" name="Google Shape;36;p1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37" name="Google Shape;37;p10"/>
          <p:cNvSpPr txBox="1"/>
          <p:nvPr>
            <p:ph idx="11" type="ftr"/>
          </p:nvPr>
        </p:nvSpPr>
        <p:spPr>
          <a:xfrm>
            <a:off x="3124200" y="4767263"/>
            <a:ext cx="2895600" cy="2739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cxnSp>
        <p:nvCxnSpPr>
          <p:cNvPr id="38" name="Google Shape;38;p10"/>
          <p:cNvCxnSpPr/>
          <p:nvPr/>
        </p:nvCxnSpPr>
        <p:spPr>
          <a:xfrm>
            <a:off x="0" y="996950"/>
            <a:ext cx="9144000" cy="1200"/>
          </a:xfrm>
          <a:prstGeom prst="straightConnector1">
            <a:avLst/>
          </a:prstGeom>
          <a:noFill/>
          <a:ln cap="flat" cmpd="sng" w="50800">
            <a:solidFill>
              <a:srgbClr val="DED6C0"/>
            </a:solidFill>
            <a:prstDash val="solid"/>
            <a:round/>
            <a:headEnd len="sm" w="sm" type="none"/>
            <a:tailEnd len="sm" w="sm" type="none"/>
          </a:ln>
        </p:spPr>
      </p:cxnSp>
      <p:sp>
        <p:nvSpPr>
          <p:cNvPr id="39" name="Google Shape;39;p10"/>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theme" Target="../theme/theme6.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11" Type="http://schemas.openxmlformats.org/officeDocument/2006/relationships/theme" Target="../theme/theme7.xml"/><Relationship Id="rId10" Type="http://schemas.openxmlformats.org/officeDocument/2006/relationships/slideLayout" Target="../slideLayouts/slideLayout27.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theme" Target="../theme/theme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5" Type="http://schemas.openxmlformats.org/officeDocument/2006/relationships/slideLayout" Target="../slideLayouts/slideLayout39.xml"/><Relationship Id="rId6" Type="http://schemas.openxmlformats.org/officeDocument/2006/relationships/slideLayout" Target="../slideLayouts/slideLayout40.xml"/><Relationship Id="rId18" Type="http://schemas.openxmlformats.org/officeDocument/2006/relationships/theme" Target="../theme/theme1.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theme" Target="../theme/theme4.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69.xml"/><Relationship Id="rId10" Type="http://schemas.openxmlformats.org/officeDocument/2006/relationships/slideLayout" Target="../slideLayouts/slideLayout68.xml"/><Relationship Id="rId12" Type="http://schemas.openxmlformats.org/officeDocument/2006/relationships/theme" Target="../theme/theme8.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7" name="Shape 47"/>
        <p:cNvGrpSpPr/>
        <p:nvPr/>
      </p:nvGrpSpPr>
      <p:grpSpPr>
        <a:xfrm>
          <a:off x="0" y="0"/>
          <a:ext cx="0" cy="0"/>
          <a:chOff x="0" y="0"/>
          <a:chExt cx="0" cy="0"/>
        </a:xfrm>
      </p:grpSpPr>
      <p:sp>
        <p:nvSpPr>
          <p:cNvPr id="48" name="Google Shape;48;p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indent="228600" lvl="0" marL="0" marR="0" rtl="0" algn="l">
              <a:lnSpc>
                <a:spcPct val="100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9pPr>
          </a:lstStyle>
          <a:p/>
        </p:txBody>
      </p:sp>
      <p:sp>
        <p:nvSpPr>
          <p:cNvPr id="49" name="Google Shape;49;p1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dk1"/>
              </a:buClr>
              <a:buSzPts val="1400"/>
              <a:buFont typeface="Arial"/>
              <a:buChar char="●"/>
              <a:defRPr b="0" i="0" sz="30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1" name="Shape 71"/>
        <p:cNvGrpSpPr/>
        <p:nvPr/>
      </p:nvGrpSpPr>
      <p:grpSpPr>
        <a:xfrm>
          <a:off x="0" y="0"/>
          <a:ext cx="0" cy="0"/>
          <a:chOff x="0" y="0"/>
          <a:chExt cx="0" cy="0"/>
        </a:xfrm>
      </p:grpSpPr>
      <p:sp>
        <p:nvSpPr>
          <p:cNvPr id="72" name="Google Shape;72;p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73" name="Google Shape;73;p2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3" name="Shape 103"/>
        <p:cNvGrpSpPr/>
        <p:nvPr/>
      </p:nvGrpSpPr>
      <p:grpSpPr>
        <a:xfrm>
          <a:off x="0" y="0"/>
          <a:ext cx="0" cy="0"/>
          <a:chOff x="0" y="0"/>
          <a:chExt cx="0" cy="0"/>
        </a:xfrm>
      </p:grpSpPr>
      <p:sp>
        <p:nvSpPr>
          <p:cNvPr id="104" name="Google Shape;104;p31"/>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105" name="Google Shape;105;p3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419100" lvl="0" marL="457200" rtl="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3" name="Shape 123"/>
        <p:cNvGrpSpPr/>
        <p:nvPr/>
      </p:nvGrpSpPr>
      <p:grpSpPr>
        <a:xfrm>
          <a:off x="0" y="0"/>
          <a:ext cx="0" cy="0"/>
          <a:chOff x="0" y="0"/>
          <a:chExt cx="0" cy="0"/>
        </a:xfrm>
      </p:grpSpPr>
      <p:sp>
        <p:nvSpPr>
          <p:cNvPr id="124" name="Google Shape;124;p39"/>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a:lvl1pPr>
            <a:lvl2pPr indent="0" lvl="1" marL="0" marR="0" rtl="0" algn="l">
              <a:lnSpc>
                <a:spcPct val="100000"/>
              </a:lnSpc>
              <a:spcBef>
                <a:spcPts val="0"/>
              </a:spcBef>
              <a:spcAft>
                <a:spcPts val="0"/>
              </a:spcAft>
              <a:buClr>
                <a:schemeClr val="dk1"/>
              </a:buClr>
              <a:buSzPts val="1400"/>
              <a:buFont typeface="Arial"/>
              <a:buNone/>
              <a:defRPr/>
            </a:lvl2pPr>
            <a:lvl3pPr indent="0" lvl="2" marL="0" marR="0" rtl="0" algn="l">
              <a:spcBef>
                <a:spcPts val="0"/>
              </a:spcBef>
              <a:spcAft>
                <a:spcPts val="0"/>
              </a:spcAft>
              <a:buClr>
                <a:schemeClr val="dk1"/>
              </a:buClr>
              <a:buSzPts val="1400"/>
              <a:buFont typeface="Arial"/>
              <a:buNone/>
              <a:defRPr/>
            </a:lvl3pPr>
            <a:lvl4pPr indent="0" lvl="3" marL="0" marR="0" rtl="0" algn="l">
              <a:spcBef>
                <a:spcPts val="0"/>
              </a:spcBef>
              <a:spcAft>
                <a:spcPts val="0"/>
              </a:spcAft>
              <a:buClr>
                <a:schemeClr val="dk1"/>
              </a:buClr>
              <a:buSzPts val="1400"/>
              <a:buFont typeface="Arial"/>
              <a:buNone/>
              <a:defRPr/>
            </a:lvl4pPr>
            <a:lvl5pPr indent="0" lvl="4" marL="0" marR="0" rtl="0" algn="l">
              <a:spcBef>
                <a:spcPts val="0"/>
              </a:spcBef>
              <a:spcAft>
                <a:spcPts val="0"/>
              </a:spcAft>
              <a:buClr>
                <a:schemeClr val="dk1"/>
              </a:buClr>
              <a:buSzPts val="1400"/>
              <a:buFont typeface="Arial"/>
              <a:buNone/>
              <a:defRPr/>
            </a:lvl5pPr>
            <a:lvl6pPr indent="0" lvl="5" marL="0" marR="0" rtl="0" algn="l">
              <a:spcBef>
                <a:spcPts val="0"/>
              </a:spcBef>
              <a:spcAft>
                <a:spcPts val="0"/>
              </a:spcAft>
              <a:buClr>
                <a:schemeClr val="dk1"/>
              </a:buClr>
              <a:buSzPts val="1400"/>
              <a:buFont typeface="Arial"/>
              <a:buNone/>
              <a:defRPr/>
            </a:lvl6pPr>
            <a:lvl7pPr indent="0" lvl="6" marL="0" marR="0" rtl="0" algn="l">
              <a:spcBef>
                <a:spcPts val="0"/>
              </a:spcBef>
              <a:spcAft>
                <a:spcPts val="0"/>
              </a:spcAft>
              <a:buClr>
                <a:schemeClr val="dk1"/>
              </a:buClr>
              <a:buSzPts val="1400"/>
              <a:buFont typeface="Arial"/>
              <a:buNone/>
              <a:defRPr/>
            </a:lvl7pPr>
            <a:lvl8pPr indent="0" lvl="7" marL="0" marR="0" rtl="0" algn="l">
              <a:spcBef>
                <a:spcPts val="0"/>
              </a:spcBef>
              <a:spcAft>
                <a:spcPts val="0"/>
              </a:spcAft>
              <a:buClr>
                <a:schemeClr val="dk1"/>
              </a:buClr>
              <a:buSzPts val="1400"/>
              <a:buFont typeface="Arial"/>
              <a:buNone/>
              <a:defRPr/>
            </a:lvl8pPr>
            <a:lvl9pPr indent="0" lvl="8" marL="0" marR="0" rtl="0" algn="l">
              <a:spcBef>
                <a:spcPts val="0"/>
              </a:spcBef>
              <a:spcAft>
                <a:spcPts val="0"/>
              </a:spcAft>
              <a:buClr>
                <a:schemeClr val="dk1"/>
              </a:buClr>
              <a:buSzPts val="1400"/>
              <a:buFont typeface="Arial"/>
              <a:buNone/>
              <a:defRPr/>
            </a:lvl9pPr>
          </a:lstStyle>
          <a:p/>
        </p:txBody>
      </p:sp>
      <p:sp>
        <p:nvSpPr>
          <p:cNvPr id="125" name="Google Shape;125;p39"/>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00"/>
              </a:spcBef>
              <a:spcAft>
                <a:spcPts val="0"/>
              </a:spcAft>
              <a:buClr>
                <a:schemeClr val="dk1"/>
              </a:buClr>
              <a:buSzPts val="1400"/>
              <a:buFont typeface="Arial"/>
              <a:buNone/>
              <a:defRPr/>
            </a:lvl1pPr>
            <a:lvl2pPr indent="-228600" lvl="1" marL="914400" marR="0" rtl="0" algn="l">
              <a:lnSpc>
                <a:spcPct val="100000"/>
              </a:lnSpc>
              <a:spcBef>
                <a:spcPts val="480"/>
              </a:spcBef>
              <a:spcAft>
                <a:spcPts val="0"/>
              </a:spcAft>
              <a:buClr>
                <a:schemeClr val="dk1"/>
              </a:buClr>
              <a:buSzPts val="1400"/>
              <a:buFont typeface="Arial"/>
              <a:buNone/>
              <a:defRPr/>
            </a:lvl2pPr>
            <a:lvl3pPr indent="-228600" lvl="2" marL="1371600" marR="0" rtl="0" algn="l">
              <a:lnSpc>
                <a:spcPct val="100000"/>
              </a:lnSpc>
              <a:spcBef>
                <a:spcPts val="480"/>
              </a:spcBef>
              <a:spcAft>
                <a:spcPts val="0"/>
              </a:spcAft>
              <a:buClr>
                <a:schemeClr val="dk1"/>
              </a:buClr>
              <a:buSzPts val="1400"/>
              <a:buFont typeface="Arial"/>
              <a:buNone/>
              <a:defRPr/>
            </a:lvl3pPr>
            <a:lvl4pPr indent="-228600" lvl="3" marL="1828800" marR="0" rtl="0" algn="l">
              <a:lnSpc>
                <a:spcPct val="100000"/>
              </a:lnSpc>
              <a:spcBef>
                <a:spcPts val="360"/>
              </a:spcBef>
              <a:spcAft>
                <a:spcPts val="0"/>
              </a:spcAft>
              <a:buClr>
                <a:schemeClr val="dk1"/>
              </a:buClr>
              <a:buSzPts val="1400"/>
              <a:buFont typeface="Arial"/>
              <a:buNone/>
              <a:defRPr/>
            </a:lvl4pPr>
            <a:lvl5pPr indent="-228600" lvl="4" marL="2286000" marR="0" rtl="0" algn="l">
              <a:lnSpc>
                <a:spcPct val="100000"/>
              </a:lnSpc>
              <a:spcBef>
                <a:spcPts val="360"/>
              </a:spcBef>
              <a:spcAft>
                <a:spcPts val="0"/>
              </a:spcAft>
              <a:buClr>
                <a:schemeClr val="dk1"/>
              </a:buClr>
              <a:buSzPts val="1400"/>
              <a:buFont typeface="Arial"/>
              <a:buNone/>
              <a:defRPr/>
            </a:lvl5pPr>
            <a:lvl6pPr indent="-228600" lvl="5" marL="2743200" marR="0" rtl="0" algn="l">
              <a:lnSpc>
                <a:spcPct val="100000"/>
              </a:lnSpc>
              <a:spcBef>
                <a:spcPts val="360"/>
              </a:spcBef>
              <a:spcAft>
                <a:spcPts val="0"/>
              </a:spcAft>
              <a:buClr>
                <a:schemeClr val="dk1"/>
              </a:buClr>
              <a:buSzPts val="1400"/>
              <a:buFont typeface="Arial"/>
              <a:buNone/>
              <a:defRPr/>
            </a:lvl6pPr>
            <a:lvl7pPr indent="-228600" lvl="6" marL="3200400" marR="0" rtl="0" algn="l">
              <a:lnSpc>
                <a:spcPct val="100000"/>
              </a:lnSpc>
              <a:spcBef>
                <a:spcPts val="360"/>
              </a:spcBef>
              <a:spcAft>
                <a:spcPts val="0"/>
              </a:spcAft>
              <a:buClr>
                <a:schemeClr val="dk1"/>
              </a:buClr>
              <a:buSzPts val="1400"/>
              <a:buFont typeface="Arial"/>
              <a:buNone/>
              <a:defRPr/>
            </a:lvl7pPr>
            <a:lvl8pPr indent="-228600" lvl="7" marL="3657600" marR="0" rtl="0" algn="l">
              <a:lnSpc>
                <a:spcPct val="100000"/>
              </a:lnSpc>
              <a:spcBef>
                <a:spcPts val="360"/>
              </a:spcBef>
              <a:spcAft>
                <a:spcPts val="0"/>
              </a:spcAft>
              <a:buClr>
                <a:schemeClr val="dk1"/>
              </a:buClr>
              <a:buSzPts val="1400"/>
              <a:buFont typeface="Arial"/>
              <a:buNone/>
              <a:defRPr/>
            </a:lvl8pPr>
            <a:lvl9pPr indent="-228600" lvl="8" marL="4114800" marR="0" rtl="0" algn="l">
              <a:lnSpc>
                <a:spcPct val="100000"/>
              </a:lnSpc>
              <a:spcBef>
                <a:spcPts val="360"/>
              </a:spcBef>
              <a:spcAft>
                <a:spcPts val="0"/>
              </a:spcAft>
              <a:buClr>
                <a:schemeClr val="dk1"/>
              </a:buClr>
              <a:buSzPts val="1400"/>
              <a:buFont typeface="Arial"/>
              <a:buNone/>
              <a:defRPr/>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0" name="Shape 190"/>
        <p:cNvGrpSpPr/>
        <p:nvPr/>
      </p:nvGrpSpPr>
      <p:grpSpPr>
        <a:xfrm>
          <a:off x="0" y="0"/>
          <a:ext cx="0" cy="0"/>
          <a:chOff x="0" y="0"/>
          <a:chExt cx="0" cy="0"/>
        </a:xfrm>
      </p:grpSpPr>
      <p:sp>
        <p:nvSpPr>
          <p:cNvPr id="191" name="Google Shape;191;p57"/>
          <p:cNvSpPr txBox="1"/>
          <p:nvPr>
            <p:ph type="title"/>
          </p:nvPr>
        </p:nvSpPr>
        <p:spPr>
          <a:xfrm>
            <a:off x="687586" y="0"/>
            <a:ext cx="7768800" cy="2745900"/>
          </a:xfrm>
          <a:prstGeom prst="rect">
            <a:avLst/>
          </a:prstGeom>
          <a:noFill/>
          <a:ln>
            <a:noFill/>
          </a:ln>
        </p:spPr>
        <p:txBody>
          <a:bodyPr anchorCtr="0" anchor="b" bIns="64275" lIns="64275" spcFirstLastPara="1" rIns="64275" wrap="square" tIns="64275">
            <a:noAutofit/>
          </a:bodyPr>
          <a:lstStyle>
            <a:lvl1pPr indent="-63500" lvl="0" marL="0" marR="0" rtl="0" algn="ctr">
              <a:lnSpc>
                <a:spcPct val="100000"/>
              </a:lnSpc>
              <a:spcBef>
                <a:spcPts val="0"/>
              </a:spcBef>
              <a:spcAft>
                <a:spcPts val="0"/>
              </a:spcAft>
              <a:buSzPts val="1000"/>
              <a:buChar char="●"/>
              <a:defRPr b="0" i="0" sz="4800" u="none" cap="none" strike="noStrike">
                <a:solidFill>
                  <a:schemeClr val="dk1"/>
                </a:solidFill>
                <a:latin typeface="Arial"/>
                <a:ea typeface="Arial"/>
                <a:cs typeface="Arial"/>
                <a:sym typeface="Arial"/>
              </a:defRPr>
            </a:lvl1pPr>
            <a:lvl2pPr indent="-63500" lvl="1" marL="0" marR="0" rtl="0" algn="ctr">
              <a:lnSpc>
                <a:spcPct val="100000"/>
              </a:lnSpc>
              <a:spcBef>
                <a:spcPts val="0"/>
              </a:spcBef>
              <a:spcAft>
                <a:spcPts val="0"/>
              </a:spcAft>
              <a:buSzPts val="1000"/>
              <a:buChar char="○"/>
              <a:defRPr b="0" i="0" sz="4800" u="none" cap="none" strike="noStrike">
                <a:solidFill>
                  <a:schemeClr val="dk1"/>
                </a:solidFill>
                <a:latin typeface="Arial"/>
                <a:ea typeface="Arial"/>
                <a:cs typeface="Arial"/>
                <a:sym typeface="Arial"/>
              </a:defRPr>
            </a:lvl2pPr>
            <a:lvl3pPr indent="-63500" lvl="2" marL="0" marR="0" rtl="0" algn="ctr">
              <a:lnSpc>
                <a:spcPct val="100000"/>
              </a:lnSpc>
              <a:spcBef>
                <a:spcPts val="0"/>
              </a:spcBef>
              <a:spcAft>
                <a:spcPts val="0"/>
              </a:spcAft>
              <a:buSzPts val="1000"/>
              <a:buChar char="■"/>
              <a:defRPr b="0" i="0" sz="4800" u="none" cap="none" strike="noStrike">
                <a:solidFill>
                  <a:schemeClr val="dk1"/>
                </a:solidFill>
                <a:latin typeface="Arial"/>
                <a:ea typeface="Arial"/>
                <a:cs typeface="Arial"/>
                <a:sym typeface="Arial"/>
              </a:defRPr>
            </a:lvl3pPr>
            <a:lvl4pPr indent="-63500" lvl="3" marL="0" marR="0" rtl="0" algn="ctr">
              <a:lnSpc>
                <a:spcPct val="100000"/>
              </a:lnSpc>
              <a:spcBef>
                <a:spcPts val="0"/>
              </a:spcBef>
              <a:spcAft>
                <a:spcPts val="0"/>
              </a:spcAft>
              <a:buSzPts val="1000"/>
              <a:buChar char="●"/>
              <a:defRPr b="0" i="0" sz="4800" u="none" cap="none" strike="noStrike">
                <a:solidFill>
                  <a:schemeClr val="dk1"/>
                </a:solidFill>
                <a:latin typeface="Arial"/>
                <a:ea typeface="Arial"/>
                <a:cs typeface="Arial"/>
                <a:sym typeface="Arial"/>
              </a:defRPr>
            </a:lvl4pPr>
            <a:lvl5pPr indent="-63500" lvl="4" marL="0" marR="0" rtl="0" algn="ctr">
              <a:lnSpc>
                <a:spcPct val="100000"/>
              </a:lnSpc>
              <a:spcBef>
                <a:spcPts val="0"/>
              </a:spcBef>
              <a:spcAft>
                <a:spcPts val="0"/>
              </a:spcAft>
              <a:buSzPts val="1000"/>
              <a:buChar char="○"/>
              <a:defRPr b="0" i="0" sz="4800" u="none" cap="none" strike="noStrike">
                <a:solidFill>
                  <a:schemeClr val="dk1"/>
                </a:solidFill>
                <a:latin typeface="Arial"/>
                <a:ea typeface="Arial"/>
                <a:cs typeface="Arial"/>
                <a:sym typeface="Arial"/>
              </a:defRPr>
            </a:lvl5pPr>
            <a:lvl6pPr indent="-63500" lvl="5" marL="0" marR="0" rtl="0" algn="ctr">
              <a:lnSpc>
                <a:spcPct val="100000"/>
              </a:lnSpc>
              <a:spcBef>
                <a:spcPts val="0"/>
              </a:spcBef>
              <a:spcAft>
                <a:spcPts val="0"/>
              </a:spcAft>
              <a:buSzPts val="1000"/>
              <a:buChar char="■"/>
              <a:defRPr b="0" i="0" sz="4800" u="none" cap="none" strike="noStrike">
                <a:solidFill>
                  <a:schemeClr val="dk1"/>
                </a:solidFill>
                <a:latin typeface="Arial"/>
                <a:ea typeface="Arial"/>
                <a:cs typeface="Arial"/>
                <a:sym typeface="Arial"/>
              </a:defRPr>
            </a:lvl6pPr>
            <a:lvl7pPr indent="-63500" lvl="6" marL="0" marR="0" rtl="0" algn="ctr">
              <a:lnSpc>
                <a:spcPct val="100000"/>
              </a:lnSpc>
              <a:spcBef>
                <a:spcPts val="0"/>
              </a:spcBef>
              <a:spcAft>
                <a:spcPts val="0"/>
              </a:spcAft>
              <a:buSzPts val="1000"/>
              <a:buChar char="●"/>
              <a:defRPr b="0" i="0" sz="4800" u="none" cap="none" strike="noStrike">
                <a:solidFill>
                  <a:schemeClr val="dk1"/>
                </a:solidFill>
                <a:latin typeface="Arial"/>
                <a:ea typeface="Arial"/>
                <a:cs typeface="Arial"/>
                <a:sym typeface="Arial"/>
              </a:defRPr>
            </a:lvl7pPr>
            <a:lvl8pPr indent="-63500" lvl="7" marL="0" marR="0" rtl="0" algn="ctr">
              <a:lnSpc>
                <a:spcPct val="100000"/>
              </a:lnSpc>
              <a:spcBef>
                <a:spcPts val="0"/>
              </a:spcBef>
              <a:spcAft>
                <a:spcPts val="0"/>
              </a:spcAft>
              <a:buSzPts val="1000"/>
              <a:buChar char="○"/>
              <a:defRPr b="0" i="0" sz="4800" u="none" cap="none" strike="noStrike">
                <a:solidFill>
                  <a:schemeClr val="dk1"/>
                </a:solidFill>
                <a:latin typeface="Arial"/>
                <a:ea typeface="Arial"/>
                <a:cs typeface="Arial"/>
                <a:sym typeface="Arial"/>
              </a:defRPr>
            </a:lvl8pPr>
            <a:lvl9pPr indent="-63500" lvl="8" marL="0" marR="0" rtl="0" algn="ctr">
              <a:lnSpc>
                <a:spcPct val="100000"/>
              </a:lnSpc>
              <a:spcBef>
                <a:spcPts val="0"/>
              </a:spcBef>
              <a:spcAft>
                <a:spcPts val="0"/>
              </a:spcAft>
              <a:buSzPts val="1000"/>
              <a:buChar char="■"/>
              <a:defRPr b="0" i="0" sz="4800" u="none" cap="none" strike="noStrike">
                <a:solidFill>
                  <a:schemeClr val="dk1"/>
                </a:solidFill>
                <a:latin typeface="Arial"/>
                <a:ea typeface="Arial"/>
                <a:cs typeface="Arial"/>
                <a:sym typeface="Arial"/>
              </a:defRPr>
            </a:lvl9pPr>
          </a:lstStyle>
          <a:p/>
        </p:txBody>
      </p:sp>
      <p:sp>
        <p:nvSpPr>
          <p:cNvPr id="192" name="Google Shape;192;p57"/>
          <p:cNvSpPr txBox="1"/>
          <p:nvPr>
            <p:ph idx="1" type="body"/>
          </p:nvPr>
        </p:nvSpPr>
        <p:spPr>
          <a:xfrm>
            <a:off x="687586" y="2839641"/>
            <a:ext cx="7768800" cy="2303700"/>
          </a:xfrm>
          <a:prstGeom prst="rect">
            <a:avLst/>
          </a:prstGeom>
          <a:noFill/>
          <a:ln>
            <a:noFill/>
          </a:ln>
        </p:spPr>
        <p:txBody>
          <a:bodyPr anchorCtr="0" anchor="t" bIns="64275" lIns="64275" spcFirstLastPara="1" rIns="64275" wrap="square" tIns="64275">
            <a:noAutofit/>
          </a:bodyPr>
          <a:lstStyle>
            <a:lvl1pPr indent="-292100" lvl="0" marL="457200" marR="0" rtl="0" algn="ctr">
              <a:lnSpc>
                <a:spcPct val="100000"/>
              </a:lnSpc>
              <a:spcBef>
                <a:spcPts val="0"/>
              </a:spcBef>
              <a:spcAft>
                <a:spcPts val="0"/>
              </a:spcAft>
              <a:buSzPts val="1000"/>
              <a:buChar char="●"/>
              <a:defRPr b="0" i="0" sz="3000" u="none" cap="none" strike="noStrike">
                <a:solidFill>
                  <a:srgbClr val="666666"/>
                </a:solidFill>
                <a:latin typeface="Arial"/>
                <a:ea typeface="Arial"/>
                <a:cs typeface="Arial"/>
                <a:sym typeface="Arial"/>
              </a:defRPr>
            </a:lvl1pPr>
            <a:lvl2pPr indent="-292100" lvl="1" marL="914400" marR="0" rtl="0" algn="ctr">
              <a:lnSpc>
                <a:spcPct val="100000"/>
              </a:lnSpc>
              <a:spcBef>
                <a:spcPts val="0"/>
              </a:spcBef>
              <a:spcAft>
                <a:spcPts val="0"/>
              </a:spcAft>
              <a:buSzPts val="1000"/>
              <a:buChar char="○"/>
              <a:defRPr b="0" i="0" sz="3000" u="none" cap="none" strike="noStrike">
                <a:solidFill>
                  <a:srgbClr val="666666"/>
                </a:solidFill>
                <a:latin typeface="Arial"/>
                <a:ea typeface="Arial"/>
                <a:cs typeface="Arial"/>
                <a:sym typeface="Arial"/>
              </a:defRPr>
            </a:lvl2pPr>
            <a:lvl3pPr indent="-292100" lvl="2" marL="1371600" marR="0" rtl="0" algn="ctr">
              <a:lnSpc>
                <a:spcPct val="100000"/>
              </a:lnSpc>
              <a:spcBef>
                <a:spcPts val="0"/>
              </a:spcBef>
              <a:spcAft>
                <a:spcPts val="0"/>
              </a:spcAft>
              <a:buSzPts val="1000"/>
              <a:buChar char="■"/>
              <a:defRPr b="0" i="0" sz="3000" u="none" cap="none" strike="noStrike">
                <a:solidFill>
                  <a:srgbClr val="666666"/>
                </a:solidFill>
                <a:latin typeface="Arial"/>
                <a:ea typeface="Arial"/>
                <a:cs typeface="Arial"/>
                <a:sym typeface="Arial"/>
              </a:defRPr>
            </a:lvl3pPr>
            <a:lvl4pPr indent="-292100" lvl="3" marL="1828800" marR="0" rtl="0" algn="ctr">
              <a:lnSpc>
                <a:spcPct val="100000"/>
              </a:lnSpc>
              <a:spcBef>
                <a:spcPts val="0"/>
              </a:spcBef>
              <a:spcAft>
                <a:spcPts val="0"/>
              </a:spcAft>
              <a:buSzPts val="1000"/>
              <a:buChar char="●"/>
              <a:defRPr b="0" i="0" sz="3000" u="none" cap="none" strike="noStrike">
                <a:solidFill>
                  <a:srgbClr val="666666"/>
                </a:solidFill>
                <a:latin typeface="Arial"/>
                <a:ea typeface="Arial"/>
                <a:cs typeface="Arial"/>
                <a:sym typeface="Arial"/>
              </a:defRPr>
            </a:lvl4pPr>
            <a:lvl5pPr indent="-292100" lvl="4" marL="2286000" marR="0" rtl="0" algn="ctr">
              <a:lnSpc>
                <a:spcPct val="100000"/>
              </a:lnSpc>
              <a:spcBef>
                <a:spcPts val="0"/>
              </a:spcBef>
              <a:spcAft>
                <a:spcPts val="0"/>
              </a:spcAft>
              <a:buSzPts val="1000"/>
              <a:buChar char="○"/>
              <a:defRPr b="0" i="0" sz="3000" u="none" cap="none" strike="noStrike">
                <a:solidFill>
                  <a:srgbClr val="666666"/>
                </a:solidFill>
                <a:latin typeface="Arial"/>
                <a:ea typeface="Arial"/>
                <a:cs typeface="Arial"/>
                <a:sym typeface="Arial"/>
              </a:defRPr>
            </a:lvl5pPr>
            <a:lvl6pPr indent="-292100" lvl="5" marL="2743200" marR="0" rtl="0" algn="ctr">
              <a:lnSpc>
                <a:spcPct val="100000"/>
              </a:lnSpc>
              <a:spcBef>
                <a:spcPts val="0"/>
              </a:spcBef>
              <a:spcAft>
                <a:spcPts val="0"/>
              </a:spcAft>
              <a:buSzPts val="1000"/>
              <a:buChar char="■"/>
              <a:defRPr b="0" i="0" sz="3000" u="none" cap="none" strike="noStrike">
                <a:solidFill>
                  <a:srgbClr val="666666"/>
                </a:solidFill>
                <a:latin typeface="Arial"/>
                <a:ea typeface="Arial"/>
                <a:cs typeface="Arial"/>
                <a:sym typeface="Arial"/>
              </a:defRPr>
            </a:lvl6pPr>
            <a:lvl7pPr indent="-292100" lvl="6" marL="3200400" marR="0" rtl="0" algn="ctr">
              <a:lnSpc>
                <a:spcPct val="100000"/>
              </a:lnSpc>
              <a:spcBef>
                <a:spcPts val="0"/>
              </a:spcBef>
              <a:spcAft>
                <a:spcPts val="0"/>
              </a:spcAft>
              <a:buSzPts val="1000"/>
              <a:buChar char="●"/>
              <a:defRPr b="0" i="0" sz="3000" u="none" cap="none" strike="noStrike">
                <a:solidFill>
                  <a:srgbClr val="666666"/>
                </a:solidFill>
                <a:latin typeface="Arial"/>
                <a:ea typeface="Arial"/>
                <a:cs typeface="Arial"/>
                <a:sym typeface="Arial"/>
              </a:defRPr>
            </a:lvl7pPr>
            <a:lvl8pPr indent="-292100" lvl="7" marL="3657600" marR="0" rtl="0" algn="ctr">
              <a:lnSpc>
                <a:spcPct val="100000"/>
              </a:lnSpc>
              <a:spcBef>
                <a:spcPts val="0"/>
              </a:spcBef>
              <a:spcAft>
                <a:spcPts val="0"/>
              </a:spcAft>
              <a:buSzPts val="1000"/>
              <a:buChar char="○"/>
              <a:defRPr b="0" i="0" sz="3000" u="none" cap="none" strike="noStrike">
                <a:solidFill>
                  <a:srgbClr val="666666"/>
                </a:solidFill>
                <a:latin typeface="Arial"/>
                <a:ea typeface="Arial"/>
                <a:cs typeface="Arial"/>
                <a:sym typeface="Arial"/>
              </a:defRPr>
            </a:lvl8pPr>
            <a:lvl9pPr indent="-292100" lvl="8" marL="4114800" marR="0" rtl="0" algn="ctr">
              <a:lnSpc>
                <a:spcPct val="100000"/>
              </a:lnSpc>
              <a:spcBef>
                <a:spcPts val="0"/>
              </a:spcBef>
              <a:spcAft>
                <a:spcPts val="0"/>
              </a:spcAft>
              <a:buSzPts val="1000"/>
              <a:buChar char="■"/>
              <a:defRPr b="0" i="0" sz="3000" u="none" cap="none" strike="noStrike">
                <a:solidFill>
                  <a:srgbClr val="666666"/>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17" name="Shape 217"/>
        <p:cNvGrpSpPr/>
        <p:nvPr/>
      </p:nvGrpSpPr>
      <p:grpSpPr>
        <a:xfrm>
          <a:off x="0" y="0"/>
          <a:ext cx="0" cy="0"/>
          <a:chOff x="0" y="0"/>
          <a:chExt cx="0" cy="0"/>
        </a:xfrm>
      </p:grpSpPr>
      <p:sp>
        <p:nvSpPr>
          <p:cNvPr id="218" name="Google Shape;218;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2"/>
              </a:buClr>
              <a:buSzPts val="2800"/>
              <a:buNone/>
              <a:defRPr sz="2800">
                <a:solidFill>
                  <a:schemeClr val="accent2"/>
                </a:solidFill>
              </a:defRPr>
            </a:lvl1pPr>
            <a:lvl2pPr lvl="1" rtl="0">
              <a:spcBef>
                <a:spcPts val="0"/>
              </a:spcBef>
              <a:spcAft>
                <a:spcPts val="0"/>
              </a:spcAft>
              <a:buClr>
                <a:schemeClr val="accent2"/>
              </a:buClr>
              <a:buSzPts val="2800"/>
              <a:buNone/>
              <a:defRPr sz="2800">
                <a:solidFill>
                  <a:schemeClr val="accent2"/>
                </a:solidFill>
              </a:defRPr>
            </a:lvl2pPr>
            <a:lvl3pPr lvl="2" rtl="0">
              <a:spcBef>
                <a:spcPts val="0"/>
              </a:spcBef>
              <a:spcAft>
                <a:spcPts val="0"/>
              </a:spcAft>
              <a:buClr>
                <a:schemeClr val="accent2"/>
              </a:buClr>
              <a:buSzPts val="2800"/>
              <a:buNone/>
              <a:defRPr sz="2800">
                <a:solidFill>
                  <a:schemeClr val="accent2"/>
                </a:solidFill>
              </a:defRPr>
            </a:lvl3pPr>
            <a:lvl4pPr lvl="3" rtl="0">
              <a:spcBef>
                <a:spcPts val="0"/>
              </a:spcBef>
              <a:spcAft>
                <a:spcPts val="0"/>
              </a:spcAft>
              <a:buClr>
                <a:schemeClr val="accent2"/>
              </a:buClr>
              <a:buSzPts val="2800"/>
              <a:buNone/>
              <a:defRPr sz="2800">
                <a:solidFill>
                  <a:schemeClr val="accent2"/>
                </a:solidFill>
              </a:defRPr>
            </a:lvl4pPr>
            <a:lvl5pPr lvl="4" rtl="0">
              <a:spcBef>
                <a:spcPts val="0"/>
              </a:spcBef>
              <a:spcAft>
                <a:spcPts val="0"/>
              </a:spcAft>
              <a:buClr>
                <a:schemeClr val="accent2"/>
              </a:buClr>
              <a:buSzPts val="2800"/>
              <a:buNone/>
              <a:defRPr sz="2800">
                <a:solidFill>
                  <a:schemeClr val="accent2"/>
                </a:solidFill>
              </a:defRPr>
            </a:lvl5pPr>
            <a:lvl6pPr lvl="5" rtl="0">
              <a:spcBef>
                <a:spcPts val="0"/>
              </a:spcBef>
              <a:spcAft>
                <a:spcPts val="0"/>
              </a:spcAft>
              <a:buClr>
                <a:schemeClr val="accent2"/>
              </a:buClr>
              <a:buSzPts val="2800"/>
              <a:buNone/>
              <a:defRPr sz="2800">
                <a:solidFill>
                  <a:schemeClr val="accent2"/>
                </a:solidFill>
              </a:defRPr>
            </a:lvl6pPr>
            <a:lvl7pPr lvl="6" rtl="0">
              <a:spcBef>
                <a:spcPts val="0"/>
              </a:spcBef>
              <a:spcAft>
                <a:spcPts val="0"/>
              </a:spcAft>
              <a:buClr>
                <a:schemeClr val="accent2"/>
              </a:buClr>
              <a:buSzPts val="2800"/>
              <a:buNone/>
              <a:defRPr sz="2800">
                <a:solidFill>
                  <a:schemeClr val="accent2"/>
                </a:solidFill>
              </a:defRPr>
            </a:lvl7pPr>
            <a:lvl8pPr lvl="7" rtl="0">
              <a:spcBef>
                <a:spcPts val="0"/>
              </a:spcBef>
              <a:spcAft>
                <a:spcPts val="0"/>
              </a:spcAft>
              <a:buClr>
                <a:schemeClr val="accent2"/>
              </a:buClr>
              <a:buSzPts val="2800"/>
              <a:buNone/>
              <a:defRPr sz="2800">
                <a:solidFill>
                  <a:schemeClr val="accent2"/>
                </a:solidFill>
              </a:defRPr>
            </a:lvl8pPr>
            <a:lvl9pPr lvl="8" rtl="0">
              <a:spcBef>
                <a:spcPts val="0"/>
              </a:spcBef>
              <a:spcAft>
                <a:spcPts val="0"/>
              </a:spcAft>
              <a:buClr>
                <a:schemeClr val="accent2"/>
              </a:buClr>
              <a:buSzPts val="2800"/>
              <a:buNone/>
              <a:defRPr sz="2800">
                <a:solidFill>
                  <a:schemeClr val="accent2"/>
                </a:solidFill>
              </a:defRPr>
            </a:lvl9pPr>
          </a:lstStyle>
          <a:p/>
        </p:txBody>
      </p:sp>
      <p:sp>
        <p:nvSpPr>
          <p:cNvPr id="219" name="Google Shape;219;p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1"/>
              </a:buClr>
              <a:buSzPts val="1800"/>
              <a:buChar char="●"/>
              <a:defRPr sz="1800">
                <a:solidFill>
                  <a:schemeClr val="accent1"/>
                </a:solidFill>
              </a:defRPr>
            </a:lvl1pPr>
            <a:lvl2pPr indent="-317500" lvl="1" marL="914400" rtl="0">
              <a:lnSpc>
                <a:spcPct val="115000"/>
              </a:lnSpc>
              <a:spcBef>
                <a:spcPts val="1600"/>
              </a:spcBef>
              <a:spcAft>
                <a:spcPts val="0"/>
              </a:spcAft>
              <a:buClr>
                <a:schemeClr val="accent1"/>
              </a:buClr>
              <a:buSzPts val="1400"/>
              <a:buChar char="○"/>
              <a:defRPr>
                <a:solidFill>
                  <a:schemeClr val="accent1"/>
                </a:solidFill>
              </a:defRPr>
            </a:lvl2pPr>
            <a:lvl3pPr indent="-317500" lvl="2" marL="1371600" rtl="0">
              <a:lnSpc>
                <a:spcPct val="115000"/>
              </a:lnSpc>
              <a:spcBef>
                <a:spcPts val="1600"/>
              </a:spcBef>
              <a:spcAft>
                <a:spcPts val="0"/>
              </a:spcAft>
              <a:buClr>
                <a:schemeClr val="accent1"/>
              </a:buClr>
              <a:buSzPts val="1400"/>
              <a:buChar char="■"/>
              <a:defRPr>
                <a:solidFill>
                  <a:schemeClr val="accent1"/>
                </a:solidFill>
              </a:defRPr>
            </a:lvl3pPr>
            <a:lvl4pPr indent="-317500" lvl="3" marL="1828800" rtl="0">
              <a:lnSpc>
                <a:spcPct val="115000"/>
              </a:lnSpc>
              <a:spcBef>
                <a:spcPts val="1600"/>
              </a:spcBef>
              <a:spcAft>
                <a:spcPts val="0"/>
              </a:spcAft>
              <a:buClr>
                <a:schemeClr val="accent1"/>
              </a:buClr>
              <a:buSzPts val="1400"/>
              <a:buChar char="●"/>
              <a:defRPr>
                <a:solidFill>
                  <a:schemeClr val="accent1"/>
                </a:solidFill>
              </a:defRPr>
            </a:lvl4pPr>
            <a:lvl5pPr indent="-317500" lvl="4" marL="2286000" rtl="0">
              <a:lnSpc>
                <a:spcPct val="115000"/>
              </a:lnSpc>
              <a:spcBef>
                <a:spcPts val="1600"/>
              </a:spcBef>
              <a:spcAft>
                <a:spcPts val="0"/>
              </a:spcAft>
              <a:buClr>
                <a:schemeClr val="accent1"/>
              </a:buClr>
              <a:buSzPts val="1400"/>
              <a:buChar char="○"/>
              <a:defRPr>
                <a:solidFill>
                  <a:schemeClr val="accent1"/>
                </a:solidFill>
              </a:defRPr>
            </a:lvl5pPr>
            <a:lvl6pPr indent="-317500" lvl="5" marL="2743200" rtl="0">
              <a:lnSpc>
                <a:spcPct val="115000"/>
              </a:lnSpc>
              <a:spcBef>
                <a:spcPts val="1600"/>
              </a:spcBef>
              <a:spcAft>
                <a:spcPts val="0"/>
              </a:spcAft>
              <a:buClr>
                <a:schemeClr val="accent1"/>
              </a:buClr>
              <a:buSzPts val="1400"/>
              <a:buChar char="■"/>
              <a:defRPr>
                <a:solidFill>
                  <a:schemeClr val="accent1"/>
                </a:solidFill>
              </a:defRPr>
            </a:lvl6pPr>
            <a:lvl7pPr indent="-317500" lvl="6" marL="3200400" rtl="0">
              <a:lnSpc>
                <a:spcPct val="115000"/>
              </a:lnSpc>
              <a:spcBef>
                <a:spcPts val="1600"/>
              </a:spcBef>
              <a:spcAft>
                <a:spcPts val="0"/>
              </a:spcAft>
              <a:buClr>
                <a:schemeClr val="accent1"/>
              </a:buClr>
              <a:buSzPts val="1400"/>
              <a:buChar char="●"/>
              <a:defRPr>
                <a:solidFill>
                  <a:schemeClr val="accent1"/>
                </a:solidFill>
              </a:defRPr>
            </a:lvl7pPr>
            <a:lvl8pPr indent="-317500" lvl="7" marL="3657600" rtl="0">
              <a:lnSpc>
                <a:spcPct val="115000"/>
              </a:lnSpc>
              <a:spcBef>
                <a:spcPts val="1600"/>
              </a:spcBef>
              <a:spcAft>
                <a:spcPts val="0"/>
              </a:spcAft>
              <a:buClr>
                <a:schemeClr val="accent1"/>
              </a:buClr>
              <a:buSzPts val="1400"/>
              <a:buChar char="○"/>
              <a:defRPr>
                <a:solidFill>
                  <a:schemeClr val="accent1"/>
                </a:solidFill>
              </a:defRPr>
            </a:lvl8pPr>
            <a:lvl9pPr indent="-317500" lvl="8" marL="4114800" rtl="0">
              <a:lnSpc>
                <a:spcPct val="115000"/>
              </a:lnSpc>
              <a:spcBef>
                <a:spcPts val="1600"/>
              </a:spcBef>
              <a:spcAft>
                <a:spcPts val="1600"/>
              </a:spcAft>
              <a:buClr>
                <a:schemeClr val="accent1"/>
              </a:buClr>
              <a:buSzPts val="1400"/>
              <a:buChar char="■"/>
              <a:defRPr>
                <a:solidFill>
                  <a:schemeClr val="accent1"/>
                </a:solidFill>
              </a:defRPr>
            </a:lvl9pPr>
          </a:lstStyle>
          <a:p/>
        </p:txBody>
      </p:sp>
      <p:sp>
        <p:nvSpPr>
          <p:cNvPr id="220" name="Google Shape;220;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defRPr>
            </a:lvl1pPr>
            <a:lvl2pPr lvl="1" rtl="0" algn="r">
              <a:buNone/>
              <a:defRPr sz="1000">
                <a:solidFill>
                  <a:schemeClr val="accent1"/>
                </a:solidFill>
              </a:defRPr>
            </a:lvl2pPr>
            <a:lvl3pPr lvl="2" rtl="0" algn="r">
              <a:buNone/>
              <a:defRPr sz="1000">
                <a:solidFill>
                  <a:schemeClr val="accent1"/>
                </a:solidFill>
              </a:defRPr>
            </a:lvl3pPr>
            <a:lvl4pPr lvl="3" rtl="0" algn="r">
              <a:buNone/>
              <a:defRPr sz="1000">
                <a:solidFill>
                  <a:schemeClr val="accent1"/>
                </a:solidFill>
              </a:defRPr>
            </a:lvl4pPr>
            <a:lvl5pPr lvl="4" rtl="0" algn="r">
              <a:buNone/>
              <a:defRPr sz="1000">
                <a:solidFill>
                  <a:schemeClr val="accent1"/>
                </a:solidFill>
              </a:defRPr>
            </a:lvl5pPr>
            <a:lvl6pPr lvl="5" rtl="0" algn="r">
              <a:buNone/>
              <a:defRPr sz="1000">
                <a:solidFill>
                  <a:schemeClr val="accent1"/>
                </a:solidFill>
              </a:defRPr>
            </a:lvl6pPr>
            <a:lvl7pPr lvl="6" rtl="0" algn="r">
              <a:buNone/>
              <a:defRPr sz="1000">
                <a:solidFill>
                  <a:schemeClr val="accent1"/>
                </a:solidFill>
              </a:defRPr>
            </a:lvl7pPr>
            <a:lvl8pPr lvl="7" rtl="0" algn="r">
              <a:buNone/>
              <a:defRPr sz="1000">
                <a:solidFill>
                  <a:schemeClr val="accent1"/>
                </a:solidFill>
              </a:defRPr>
            </a:lvl8pPr>
            <a:lvl9pPr lvl="8" rtl="0" algn="r">
              <a:buNone/>
              <a:defRPr sz="10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xml"/><Relationship Id="rId3" Type="http://schemas.openxmlformats.org/officeDocument/2006/relationships/image" Target="../media/image14.gif"/><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0.xml"/><Relationship Id="rId3" Type="http://schemas.openxmlformats.org/officeDocument/2006/relationships/image" Target="../media/image1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01.xml"/><Relationship Id="rId3" Type="http://schemas.openxmlformats.org/officeDocument/2006/relationships/image" Target="../media/image7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02.xml"/><Relationship Id="rId3" Type="http://schemas.openxmlformats.org/officeDocument/2006/relationships/image" Target="../media/image9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03.xml"/><Relationship Id="rId3" Type="http://schemas.openxmlformats.org/officeDocument/2006/relationships/image" Target="../media/image2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4.xml"/><Relationship Id="rId3" Type="http://schemas.openxmlformats.org/officeDocument/2006/relationships/image" Target="../media/image7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5.xml"/><Relationship Id="rId3" Type="http://schemas.openxmlformats.org/officeDocument/2006/relationships/hyperlink" Target="http://www.youtube.com/watch?v=bRCW8W_jPIM" TargetMode="External"/><Relationship Id="rId4" Type="http://schemas.openxmlformats.org/officeDocument/2006/relationships/image" Target="../media/image71.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6.xml"/><Relationship Id="rId3" Type="http://schemas.openxmlformats.org/officeDocument/2006/relationships/hyperlink" Target="http://www.youtube.com/watch?v=lkH88TTgt6A" TargetMode="External"/><Relationship Id="rId4" Type="http://schemas.openxmlformats.org/officeDocument/2006/relationships/image" Target="../media/image78.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7.xml"/><Relationship Id="rId3" Type="http://schemas.openxmlformats.org/officeDocument/2006/relationships/hyperlink" Target="http://www.youtube.com/watch?v=QPbZy2wrTGk" TargetMode="External"/><Relationship Id="rId4" Type="http://schemas.openxmlformats.org/officeDocument/2006/relationships/image" Target="../media/image79.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08.xml"/><Relationship Id="rId3" Type="http://schemas.openxmlformats.org/officeDocument/2006/relationships/image" Target="../media/image102.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9.xml"/><Relationship Id="rId3" Type="http://schemas.openxmlformats.org/officeDocument/2006/relationships/image" Target="../media/image9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10.xml"/><Relationship Id="rId3" Type="http://schemas.openxmlformats.org/officeDocument/2006/relationships/image" Target="../media/image111.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10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2.xml"/><Relationship Id="rId3" Type="http://schemas.openxmlformats.org/officeDocument/2006/relationships/hyperlink" Target="http://www.youtube.com/watch?v=0uaquGZKx_0" TargetMode="External"/><Relationship Id="rId4" Type="http://schemas.openxmlformats.org/officeDocument/2006/relationships/image" Target="../media/image90.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2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5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10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2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86.png"/><Relationship Id="rId4" Type="http://schemas.openxmlformats.org/officeDocument/2006/relationships/image" Target="../media/image89.png"/><Relationship Id="rId5" Type="http://schemas.openxmlformats.org/officeDocument/2006/relationships/image" Target="../media/image93.png"/><Relationship Id="rId6" Type="http://schemas.openxmlformats.org/officeDocument/2006/relationships/image" Target="../media/image98.png"/><Relationship Id="rId7" Type="http://schemas.openxmlformats.org/officeDocument/2006/relationships/image" Target="../media/image91.png"/><Relationship Id="rId8" Type="http://schemas.openxmlformats.org/officeDocument/2006/relationships/image" Target="../media/image8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0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3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22.png"/><Relationship Id="rId4" Type="http://schemas.openxmlformats.org/officeDocument/2006/relationships/image" Target="../media/image9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101.png"/><Relationship Id="rId4" Type="http://schemas.openxmlformats.org/officeDocument/2006/relationships/image" Target="../media/image9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30.png"/><Relationship Id="rId4" Type="http://schemas.openxmlformats.org/officeDocument/2006/relationships/image" Target="../media/image9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22.png"/><Relationship Id="rId4" Type="http://schemas.openxmlformats.org/officeDocument/2006/relationships/image" Target="../media/image93.png"/><Relationship Id="rId5" Type="http://schemas.openxmlformats.org/officeDocument/2006/relationships/image" Target="../media/image98.png"/><Relationship Id="rId6" Type="http://schemas.openxmlformats.org/officeDocument/2006/relationships/image" Target="../media/image91.png"/><Relationship Id="rId7" Type="http://schemas.openxmlformats.org/officeDocument/2006/relationships/image" Target="../media/image8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01.png"/><Relationship Id="rId4" Type="http://schemas.openxmlformats.org/officeDocument/2006/relationships/image" Target="../media/image86.png"/><Relationship Id="rId5" Type="http://schemas.openxmlformats.org/officeDocument/2006/relationships/image" Target="../media/image8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30.png"/><Relationship Id="rId4" Type="http://schemas.openxmlformats.org/officeDocument/2006/relationships/image" Target="../media/image8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28.xml"/><Relationship Id="rId3" Type="http://schemas.openxmlformats.org/officeDocument/2006/relationships/image" Target="../media/image6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29.xml"/><Relationship Id="rId3" Type="http://schemas.openxmlformats.org/officeDocument/2006/relationships/image" Target="../media/image1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3.xml"/><Relationship Id="rId3" Type="http://schemas.openxmlformats.org/officeDocument/2006/relationships/image" Target="../media/image29.jpg"/><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30.xml"/><Relationship Id="rId3" Type="http://schemas.openxmlformats.org/officeDocument/2006/relationships/image" Target="../media/image104.jpg"/><Relationship Id="rId4" Type="http://schemas.openxmlformats.org/officeDocument/2006/relationships/image" Target="../media/image5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31.xml"/><Relationship Id="rId3" Type="http://schemas.openxmlformats.org/officeDocument/2006/relationships/image" Target="../media/image113.jpg"/><Relationship Id="rId4" Type="http://schemas.openxmlformats.org/officeDocument/2006/relationships/image" Target="../media/image5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32.xml"/><Relationship Id="rId3" Type="http://schemas.openxmlformats.org/officeDocument/2006/relationships/image" Target="../media/image112.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33.xml"/><Relationship Id="rId3" Type="http://schemas.openxmlformats.org/officeDocument/2006/relationships/image" Target="../media/image6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34.xml"/><Relationship Id="rId3" Type="http://schemas.openxmlformats.org/officeDocument/2006/relationships/image" Target="../media/image10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4.xml"/><Relationship Id="rId3" Type="http://schemas.openxmlformats.org/officeDocument/2006/relationships/image" Target="../media/image3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5.xml"/><Relationship Id="rId3" Type="http://schemas.openxmlformats.org/officeDocument/2006/relationships/image" Target="../media/image2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6.xml"/><Relationship Id="rId3" Type="http://schemas.openxmlformats.org/officeDocument/2006/relationships/image" Target="../media/image3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7.xml"/><Relationship Id="rId3" Type="http://schemas.openxmlformats.org/officeDocument/2006/relationships/image" Target="../media/image3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8.xml"/><Relationship Id="rId3" Type="http://schemas.openxmlformats.org/officeDocument/2006/relationships/image" Target="../media/image3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9.xml"/><Relationship Id="rId3" Type="http://schemas.openxmlformats.org/officeDocument/2006/relationships/image" Target="../media/image1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1.xml"/><Relationship Id="rId3" Type="http://schemas.openxmlformats.org/officeDocument/2006/relationships/image" Target="../media/image29.jp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2.pn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0.xml"/><Relationship Id="rId3" Type="http://schemas.openxmlformats.org/officeDocument/2006/relationships/image" Target="../media/image44.pn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6.xml"/><Relationship Id="rId3"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7.xml"/><Relationship Id="rId3" Type="http://schemas.openxmlformats.org/officeDocument/2006/relationships/image" Target="../media/image5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8.xml"/><Relationship Id="rId3" Type="http://schemas.openxmlformats.org/officeDocument/2006/relationships/image" Target="../media/image5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9.xml"/><Relationship Id="rId3" Type="http://schemas.openxmlformats.org/officeDocument/2006/relationships/image" Target="../media/image5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0.xml"/><Relationship Id="rId3" Type="http://schemas.openxmlformats.org/officeDocument/2006/relationships/image" Target="../media/image6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1.xml"/><Relationship Id="rId3"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2.xml"/><Relationship Id="rId3"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3.xml"/><Relationship Id="rId3"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4.xml"/><Relationship Id="rId3"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5.xml"/><Relationship Id="rId3" Type="http://schemas.openxmlformats.org/officeDocument/2006/relationships/image" Target="../media/image6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6.xml"/><Relationship Id="rId3"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7.xml"/><Relationship Id="rId3" Type="http://schemas.openxmlformats.org/officeDocument/2006/relationships/image" Target="../media/image58.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9.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0.xml"/><Relationship Id="rId3"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1.xml"/><Relationship Id="rId3" Type="http://schemas.openxmlformats.org/officeDocument/2006/relationships/image" Target="../media/image69.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2.xml"/><Relationship Id="rId3" Type="http://schemas.openxmlformats.org/officeDocument/2006/relationships/image" Target="../media/image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3.xml"/><Relationship Id="rId3" Type="http://schemas.openxmlformats.org/officeDocument/2006/relationships/image" Target="../media/image69.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4.xml"/><Relationship Id="rId3" Type="http://schemas.openxmlformats.org/officeDocument/2006/relationships/image" Target="../media/image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5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6.xml"/><Relationship Id="rId3" Type="http://schemas.openxmlformats.org/officeDocument/2006/relationships/image" Target="../media/image4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7.xml"/><Relationship Id="rId3" Type="http://schemas.openxmlformats.org/officeDocument/2006/relationships/image" Target="../media/image14.gif"/><Relationship Id="rId4" Type="http://schemas.openxmlformats.org/officeDocument/2006/relationships/image" Target="../media/image1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8.xml"/><Relationship Id="rId3" Type="http://schemas.openxmlformats.org/officeDocument/2006/relationships/image" Target="../media/image6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0.xml"/><Relationship Id="rId3" Type="http://schemas.openxmlformats.org/officeDocument/2006/relationships/image" Target="../media/image6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1.xml"/><Relationship Id="rId3"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60.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6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75.xml"/><Relationship Id="rId3" Type="http://schemas.openxmlformats.org/officeDocument/2006/relationships/image" Target="../media/image92.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6.xml"/><Relationship Id="rId3" Type="http://schemas.openxmlformats.org/officeDocument/2006/relationships/image" Target="../media/image105.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7.xml"/><Relationship Id="rId3" Type="http://schemas.openxmlformats.org/officeDocument/2006/relationships/image" Target="../media/image108.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78.xml"/><Relationship Id="rId3" Type="http://schemas.openxmlformats.org/officeDocument/2006/relationships/image" Target="../media/image85.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9.xml"/><Relationship Id="rId3" Type="http://schemas.openxmlformats.org/officeDocument/2006/relationships/image" Target="../media/image99.jpg"/><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0.xml"/><Relationship Id="rId3" Type="http://schemas.openxmlformats.org/officeDocument/2006/relationships/image" Target="../media/image84.jpg"/><Relationship Id="rId4" Type="http://schemas.openxmlformats.org/officeDocument/2006/relationships/image" Target="../media/image5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1.xml"/><Relationship Id="rId3" Type="http://schemas.openxmlformats.org/officeDocument/2006/relationships/image" Target="../media/image75.jpg"/><Relationship Id="rId4" Type="http://schemas.openxmlformats.org/officeDocument/2006/relationships/image" Target="../media/image5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2.xml"/><Relationship Id="rId3" Type="http://schemas.openxmlformats.org/officeDocument/2006/relationships/image" Target="../media/image104.jpg"/><Relationship Id="rId4" Type="http://schemas.openxmlformats.org/officeDocument/2006/relationships/image" Target="../media/image5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3.xml"/><Relationship Id="rId3" Type="http://schemas.openxmlformats.org/officeDocument/2006/relationships/image" Target="../media/image103.jpg"/><Relationship Id="rId4" Type="http://schemas.openxmlformats.org/officeDocument/2006/relationships/image" Target="../media/image5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4.xml"/><Relationship Id="rId3" Type="http://schemas.openxmlformats.org/officeDocument/2006/relationships/image" Target="../media/image83.jpg"/><Relationship Id="rId4" Type="http://schemas.openxmlformats.org/officeDocument/2006/relationships/image" Target="../media/image5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5.xml"/><Relationship Id="rId3" Type="http://schemas.openxmlformats.org/officeDocument/2006/relationships/image" Target="../media/image94.jpg"/><Relationship Id="rId4" Type="http://schemas.openxmlformats.org/officeDocument/2006/relationships/image" Target="../media/image5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6.xml"/><Relationship Id="rId3" Type="http://schemas.openxmlformats.org/officeDocument/2006/relationships/image" Target="../media/image110.jpg"/><Relationship Id="rId4" Type="http://schemas.openxmlformats.org/officeDocument/2006/relationships/image" Target="../media/image5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7.xml"/><Relationship Id="rId3" Type="http://schemas.openxmlformats.org/officeDocument/2006/relationships/image" Target="../media/image77.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8.xml"/><Relationship Id="rId3" Type="http://schemas.openxmlformats.org/officeDocument/2006/relationships/image" Target="../media/image77.jpg"/><Relationship Id="rId4" Type="http://schemas.openxmlformats.org/officeDocument/2006/relationships/image" Target="../media/image10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9.xml"/><Relationship Id="rId3" Type="http://schemas.openxmlformats.org/officeDocument/2006/relationships/image" Target="../media/image6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xml"/><Relationship Id="rId3" Type="http://schemas.openxmlformats.org/officeDocument/2006/relationships/image" Target="../media/image1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0.xml"/><Relationship Id="rId3" Type="http://schemas.openxmlformats.org/officeDocument/2006/relationships/image" Target="../media/image6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1.xml"/><Relationship Id="rId3" Type="http://schemas.openxmlformats.org/officeDocument/2006/relationships/image" Target="../media/image109.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2.xml"/><Relationship Id="rId3" Type="http://schemas.openxmlformats.org/officeDocument/2006/relationships/image" Target="../media/image1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93.xml"/><Relationship Id="rId3" Type="http://schemas.openxmlformats.org/officeDocument/2006/relationships/image" Target="../media/image8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94.xml"/><Relationship Id="rId3" Type="http://schemas.openxmlformats.org/officeDocument/2006/relationships/image" Target="../media/image6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95.xml"/><Relationship Id="rId3" Type="http://schemas.openxmlformats.org/officeDocument/2006/relationships/image" Target="../media/image7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96.xml"/><Relationship Id="rId3" Type="http://schemas.openxmlformats.org/officeDocument/2006/relationships/image" Target="../media/image7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97.xml"/><Relationship Id="rId3" Type="http://schemas.openxmlformats.org/officeDocument/2006/relationships/image" Target="../media/image8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98.xml"/><Relationship Id="rId3" Type="http://schemas.openxmlformats.org/officeDocument/2006/relationships/image" Target="../media/image8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99.xml"/><Relationship Id="rId3"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pic>
        <p:nvPicPr>
          <p:cNvPr descr="00-960px.gif" id="266" name="Google Shape;266;p77"/>
          <p:cNvPicPr preferRelativeResize="0"/>
          <p:nvPr/>
        </p:nvPicPr>
        <p:blipFill>
          <a:blip r:embed="rId3">
            <a:alphaModFix/>
          </a:blip>
          <a:stretch>
            <a:fillRect/>
          </a:stretch>
        </p:blipFill>
        <p:spPr>
          <a:xfrm>
            <a:off x="0" y="0"/>
            <a:ext cx="9144000" cy="5143500"/>
          </a:xfrm>
          <a:prstGeom prst="rect">
            <a:avLst/>
          </a:prstGeom>
          <a:noFill/>
          <a:ln>
            <a:noFill/>
          </a:ln>
        </p:spPr>
      </p:pic>
      <p:pic>
        <p:nvPicPr>
          <p:cNvPr descr="logo_color_836x272px.png" id="267" name="Google Shape;267;p77"/>
          <p:cNvPicPr preferRelativeResize="0"/>
          <p:nvPr/>
        </p:nvPicPr>
        <p:blipFill>
          <a:blip r:embed="rId4">
            <a:alphaModFix amt="26000"/>
          </a:blip>
          <a:stretch>
            <a:fillRect/>
          </a:stretch>
        </p:blipFill>
        <p:spPr>
          <a:xfrm>
            <a:off x="8058900" y="4671050"/>
            <a:ext cx="699450" cy="227575"/>
          </a:xfrm>
          <a:prstGeom prst="rect">
            <a:avLst/>
          </a:prstGeom>
          <a:noFill/>
          <a:ln>
            <a:noFill/>
          </a:ln>
        </p:spPr>
      </p:pic>
      <p:sp>
        <p:nvSpPr>
          <p:cNvPr id="268" name="Google Shape;268;p77"/>
          <p:cNvSpPr txBox="1"/>
          <p:nvPr/>
        </p:nvSpPr>
        <p:spPr>
          <a:xfrm>
            <a:off x="838200" y="990600"/>
            <a:ext cx="2487300" cy="160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Open Sans"/>
                <a:ea typeface="Open Sans"/>
                <a:cs typeface="Open Sans"/>
                <a:sym typeface="Open Sans"/>
              </a:rPr>
              <a:t>Design Thinking</a:t>
            </a:r>
            <a:endParaRPr b="1" sz="1500">
              <a:solidFill>
                <a:schemeClr val="lt1"/>
              </a:solidFill>
              <a:latin typeface="Open Sans"/>
              <a:ea typeface="Open Sans"/>
              <a:cs typeface="Open Sans"/>
              <a:sym typeface="Open Sans"/>
            </a:endParaRPr>
          </a:p>
          <a:p>
            <a:pPr indent="0" lvl="0" marL="0" rtl="0" algn="l">
              <a:spcBef>
                <a:spcPts val="0"/>
              </a:spcBef>
              <a:spcAft>
                <a:spcPts val="0"/>
              </a:spcAft>
              <a:buNone/>
            </a:pPr>
            <a:r>
              <a:rPr b="1" lang="en" sz="1500">
                <a:solidFill>
                  <a:schemeClr val="lt1"/>
                </a:solidFill>
                <a:latin typeface="Open Sans"/>
                <a:ea typeface="Open Sans"/>
                <a:cs typeface="Open Sans"/>
                <a:sym typeface="Open Sans"/>
              </a:rPr>
              <a:t>ML Bootcamp edition</a:t>
            </a:r>
            <a:endParaRPr b="1" sz="1500">
              <a:solidFill>
                <a:schemeClr val="lt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pic>
        <p:nvPicPr>
          <p:cNvPr id="352" name="Google Shape;352;p86"/>
          <p:cNvPicPr preferRelativeResize="0"/>
          <p:nvPr/>
        </p:nvPicPr>
        <p:blipFill>
          <a:blip r:embed="rId3">
            <a:alphaModFix/>
          </a:blip>
          <a:stretch>
            <a:fillRect/>
          </a:stretch>
        </p:blipFill>
        <p:spPr>
          <a:xfrm>
            <a:off x="285450" y="135525"/>
            <a:ext cx="8591524" cy="4834075"/>
          </a:xfrm>
          <a:prstGeom prst="rect">
            <a:avLst/>
          </a:prstGeom>
          <a:noFill/>
          <a:ln>
            <a:noFill/>
          </a:ln>
        </p:spPr>
      </p:pic>
      <p:sp>
        <p:nvSpPr>
          <p:cNvPr id="353" name="Google Shape;353;p86"/>
          <p:cNvSpPr txBox="1"/>
          <p:nvPr/>
        </p:nvSpPr>
        <p:spPr>
          <a:xfrm>
            <a:off x="1576875" y="2699850"/>
            <a:ext cx="6068400" cy="7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200">
                <a:solidFill>
                  <a:srgbClr val="FFFFFF"/>
                </a:solidFill>
                <a:latin typeface="Roboto"/>
                <a:ea typeface="Roboto"/>
                <a:cs typeface="Roboto"/>
                <a:sym typeface="Roboto"/>
              </a:rPr>
              <a:t>Focus on the user</a:t>
            </a:r>
            <a:endParaRPr sz="5200">
              <a:solidFill>
                <a:srgbClr val="FFFFFF"/>
              </a:solidFill>
              <a:latin typeface="Roboto"/>
              <a:ea typeface="Roboto"/>
              <a:cs typeface="Roboto"/>
              <a:sym typeface="Roboto"/>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pic>
        <p:nvPicPr>
          <p:cNvPr id="1072" name="Google Shape;1072;p176"/>
          <p:cNvPicPr preferRelativeResize="0"/>
          <p:nvPr/>
        </p:nvPicPr>
        <p:blipFill>
          <a:blip r:embed="rId3">
            <a:alphaModFix/>
          </a:blip>
          <a:stretch>
            <a:fillRect/>
          </a:stretch>
        </p:blipFill>
        <p:spPr>
          <a:xfrm>
            <a:off x="711375" y="129950"/>
            <a:ext cx="7732799" cy="4354574"/>
          </a:xfrm>
          <a:prstGeom prst="rect">
            <a:avLst/>
          </a:prstGeom>
          <a:noFill/>
          <a:ln>
            <a:noFill/>
          </a:ln>
        </p:spPr>
      </p:pic>
      <p:sp>
        <p:nvSpPr>
          <p:cNvPr id="1073" name="Google Shape;1073;p176"/>
          <p:cNvSpPr txBox="1"/>
          <p:nvPr/>
        </p:nvSpPr>
        <p:spPr>
          <a:xfrm>
            <a:off x="5538750" y="2066575"/>
            <a:ext cx="8841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rPr>
              <a:t>test</a:t>
            </a:r>
            <a:endParaRPr sz="1000">
              <a:solidFill>
                <a:srgbClr val="666666"/>
              </a:solidFill>
            </a:endParaRPr>
          </a:p>
        </p:txBody>
      </p:sp>
      <p:sp>
        <p:nvSpPr>
          <p:cNvPr id="1074" name="Google Shape;1074;p176"/>
          <p:cNvSpPr txBox="1"/>
          <p:nvPr/>
        </p:nvSpPr>
        <p:spPr>
          <a:xfrm>
            <a:off x="4861950" y="3983175"/>
            <a:ext cx="2237700" cy="5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666666"/>
                </a:solidFill>
                <a:latin typeface="Roboto"/>
                <a:ea typeface="Roboto"/>
                <a:cs typeface="Roboto"/>
                <a:sym typeface="Roboto"/>
              </a:rPr>
              <a:t>What if...?</a:t>
            </a:r>
            <a:endParaRPr sz="1700">
              <a:solidFill>
                <a:srgbClr val="666666"/>
              </a:solidFill>
              <a:latin typeface="Roboto"/>
              <a:ea typeface="Roboto"/>
              <a:cs typeface="Roboto"/>
              <a:sym typeface="Roboto"/>
            </a:endParaRPr>
          </a:p>
        </p:txBody>
      </p:sp>
      <p:sp>
        <p:nvSpPr>
          <p:cNvPr id="1075" name="Google Shape;1075;p176"/>
          <p:cNvSpPr txBox="1"/>
          <p:nvPr/>
        </p:nvSpPr>
        <p:spPr>
          <a:xfrm>
            <a:off x="3745738" y="114588"/>
            <a:ext cx="1648500" cy="5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666666"/>
                </a:solidFill>
                <a:latin typeface="Roboto"/>
                <a:ea typeface="Roboto"/>
                <a:cs typeface="Roboto"/>
                <a:sym typeface="Roboto"/>
              </a:rPr>
              <a:t>I wish...</a:t>
            </a:r>
            <a:endParaRPr sz="1700">
              <a:solidFill>
                <a:srgbClr val="666666"/>
              </a:solidFill>
              <a:latin typeface="Roboto"/>
              <a:ea typeface="Roboto"/>
              <a:cs typeface="Roboto"/>
              <a:sym typeface="Roboto"/>
            </a:endParaRPr>
          </a:p>
        </p:txBody>
      </p:sp>
      <p:sp>
        <p:nvSpPr>
          <p:cNvPr id="1076" name="Google Shape;1076;p176"/>
          <p:cNvSpPr txBox="1"/>
          <p:nvPr/>
        </p:nvSpPr>
        <p:spPr>
          <a:xfrm>
            <a:off x="4760750" y="2066575"/>
            <a:ext cx="8841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rPr>
              <a:t>prototype</a:t>
            </a:r>
            <a:endParaRPr sz="1000">
              <a:solidFill>
                <a:srgbClr val="666666"/>
              </a:solidFill>
            </a:endParaRPr>
          </a:p>
        </p:txBody>
      </p:sp>
      <p:sp>
        <p:nvSpPr>
          <p:cNvPr id="1077" name="Google Shape;1077;p176"/>
          <p:cNvSpPr txBox="1"/>
          <p:nvPr/>
        </p:nvSpPr>
        <p:spPr>
          <a:xfrm>
            <a:off x="4042475" y="2066575"/>
            <a:ext cx="8841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brainstorm</a:t>
            </a:r>
            <a:endParaRPr sz="1000">
              <a:solidFill>
                <a:srgbClr val="666666"/>
              </a:solidFill>
            </a:endParaRPr>
          </a:p>
        </p:txBody>
      </p:sp>
      <p:sp>
        <p:nvSpPr>
          <p:cNvPr id="1078" name="Google Shape;1078;p176"/>
          <p:cNvSpPr txBox="1"/>
          <p:nvPr/>
        </p:nvSpPr>
        <p:spPr>
          <a:xfrm>
            <a:off x="2025875" y="114588"/>
            <a:ext cx="1648500" cy="5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666666"/>
                </a:solidFill>
                <a:latin typeface="Roboto"/>
                <a:ea typeface="Roboto"/>
                <a:cs typeface="Roboto"/>
                <a:sym typeface="Roboto"/>
              </a:rPr>
              <a:t>I liked...</a:t>
            </a:r>
            <a:endParaRPr sz="1700">
              <a:solidFill>
                <a:srgbClr val="666666"/>
              </a:solidFill>
              <a:latin typeface="Roboto"/>
              <a:ea typeface="Roboto"/>
              <a:cs typeface="Roboto"/>
              <a:sym typeface="Roboto"/>
            </a:endParaRPr>
          </a:p>
        </p:txBody>
      </p:sp>
      <p:sp>
        <p:nvSpPr>
          <p:cNvPr id="1079" name="Google Shape;1079;p176"/>
          <p:cNvSpPr txBox="1"/>
          <p:nvPr/>
        </p:nvSpPr>
        <p:spPr>
          <a:xfrm>
            <a:off x="2642800" y="2066575"/>
            <a:ext cx="8841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empathy</a:t>
            </a:r>
            <a:endParaRPr sz="1000">
              <a:solidFill>
                <a:srgbClr val="666666"/>
              </a:solidFill>
            </a:endParaRPr>
          </a:p>
        </p:txBody>
      </p:sp>
      <p:sp>
        <p:nvSpPr>
          <p:cNvPr id="1080" name="Google Shape;1080;p176"/>
          <p:cNvSpPr txBox="1"/>
          <p:nvPr/>
        </p:nvSpPr>
        <p:spPr>
          <a:xfrm>
            <a:off x="3268950" y="2066575"/>
            <a:ext cx="8841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definition</a:t>
            </a:r>
            <a:endParaRPr sz="1000">
              <a:solidFill>
                <a:srgbClr val="666666"/>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sp>
        <p:nvSpPr>
          <p:cNvPr id="1085" name="Google Shape;1085;p177"/>
          <p:cNvSpPr/>
          <p:nvPr/>
        </p:nvSpPr>
        <p:spPr>
          <a:xfrm>
            <a:off x="0" y="0"/>
            <a:ext cx="2113200" cy="1214100"/>
          </a:xfrm>
          <a:prstGeom prst="rect">
            <a:avLst/>
          </a:prstGeom>
          <a:solidFill>
            <a:srgbClr val="4DB6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Roboto Light"/>
                <a:ea typeface="Roboto Light"/>
                <a:cs typeface="Roboto Light"/>
                <a:sym typeface="Roboto Light"/>
              </a:rPr>
              <a:t>WHAT</a:t>
            </a:r>
            <a:endParaRPr sz="3600">
              <a:solidFill>
                <a:srgbClr val="FFFFFF"/>
              </a:solidFill>
              <a:latin typeface="Roboto Light"/>
              <a:ea typeface="Roboto Light"/>
              <a:cs typeface="Roboto Light"/>
              <a:sym typeface="Roboto Light"/>
            </a:endParaRPr>
          </a:p>
        </p:txBody>
      </p:sp>
      <p:sp>
        <p:nvSpPr>
          <p:cNvPr id="1086" name="Google Shape;1086;p177"/>
          <p:cNvSpPr/>
          <p:nvPr/>
        </p:nvSpPr>
        <p:spPr>
          <a:xfrm>
            <a:off x="0" y="1214175"/>
            <a:ext cx="2113200" cy="1214100"/>
          </a:xfrm>
          <a:prstGeom prst="rect">
            <a:avLst/>
          </a:prstGeom>
          <a:solidFill>
            <a:srgbClr val="AED58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Roboto Light"/>
                <a:ea typeface="Roboto Light"/>
                <a:cs typeface="Roboto Light"/>
                <a:sym typeface="Roboto Light"/>
              </a:rPr>
              <a:t>WHO</a:t>
            </a:r>
            <a:endParaRPr sz="3600">
              <a:solidFill>
                <a:srgbClr val="FFFFFF"/>
              </a:solidFill>
              <a:latin typeface="Roboto Light"/>
              <a:ea typeface="Roboto Light"/>
              <a:cs typeface="Roboto Light"/>
              <a:sym typeface="Roboto Light"/>
            </a:endParaRPr>
          </a:p>
        </p:txBody>
      </p:sp>
      <p:sp>
        <p:nvSpPr>
          <p:cNvPr id="1087" name="Google Shape;1087;p177"/>
          <p:cNvSpPr/>
          <p:nvPr/>
        </p:nvSpPr>
        <p:spPr>
          <a:xfrm>
            <a:off x="0" y="2428350"/>
            <a:ext cx="2113200" cy="1214100"/>
          </a:xfrm>
          <a:prstGeom prst="rect">
            <a:avLst/>
          </a:prstGeom>
          <a:solidFill>
            <a:srgbClr val="57BB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Roboto Light"/>
                <a:ea typeface="Roboto Light"/>
                <a:cs typeface="Roboto Light"/>
                <a:sym typeface="Roboto Light"/>
              </a:rPr>
              <a:t>HOW</a:t>
            </a:r>
            <a:endParaRPr sz="3600">
              <a:solidFill>
                <a:srgbClr val="FFFFFF"/>
              </a:solidFill>
              <a:latin typeface="Roboto Light"/>
              <a:ea typeface="Roboto Light"/>
              <a:cs typeface="Roboto Light"/>
              <a:sym typeface="Roboto Light"/>
            </a:endParaRPr>
          </a:p>
        </p:txBody>
      </p:sp>
      <p:sp>
        <p:nvSpPr>
          <p:cNvPr id="1088" name="Google Shape;1088;p177"/>
          <p:cNvSpPr/>
          <p:nvPr/>
        </p:nvSpPr>
        <p:spPr>
          <a:xfrm>
            <a:off x="2113297" y="0"/>
            <a:ext cx="7030800" cy="1214100"/>
          </a:xfrm>
          <a:prstGeom prst="rect">
            <a:avLst/>
          </a:prstGeom>
          <a:solidFill>
            <a:srgbClr val="009688"/>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Roboto"/>
              <a:ea typeface="Roboto"/>
              <a:cs typeface="Roboto"/>
              <a:sym typeface="Roboto"/>
            </a:endParaRPr>
          </a:p>
        </p:txBody>
      </p:sp>
      <p:sp>
        <p:nvSpPr>
          <p:cNvPr id="1089" name="Google Shape;1089;p177"/>
          <p:cNvSpPr/>
          <p:nvPr/>
        </p:nvSpPr>
        <p:spPr>
          <a:xfrm>
            <a:off x="2113297" y="1214175"/>
            <a:ext cx="7030800" cy="1214100"/>
          </a:xfrm>
          <a:prstGeom prst="rect">
            <a:avLst/>
          </a:prstGeom>
          <a:solidFill>
            <a:srgbClr val="8BC34A"/>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chemeClr val="lt1"/>
              </a:solidFill>
              <a:latin typeface="Roboto"/>
              <a:ea typeface="Roboto"/>
              <a:cs typeface="Roboto"/>
              <a:sym typeface="Roboto"/>
            </a:endParaRPr>
          </a:p>
        </p:txBody>
      </p:sp>
      <p:sp>
        <p:nvSpPr>
          <p:cNvPr id="1090" name="Google Shape;1090;p177"/>
          <p:cNvSpPr/>
          <p:nvPr/>
        </p:nvSpPr>
        <p:spPr>
          <a:xfrm>
            <a:off x="2113297" y="2428350"/>
            <a:ext cx="7030800" cy="1214100"/>
          </a:xfrm>
          <a:prstGeom prst="rect">
            <a:avLst/>
          </a:prstGeom>
          <a:solidFill>
            <a:srgbClr val="0F9D58"/>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2400">
              <a:solidFill>
                <a:schemeClr val="lt1"/>
              </a:solidFill>
              <a:latin typeface="Roboto"/>
              <a:ea typeface="Roboto"/>
              <a:cs typeface="Roboto"/>
              <a:sym typeface="Roboto"/>
            </a:endParaRPr>
          </a:p>
        </p:txBody>
      </p:sp>
      <p:sp>
        <p:nvSpPr>
          <p:cNvPr id="1091" name="Google Shape;1091;p177"/>
          <p:cNvSpPr txBox="1"/>
          <p:nvPr/>
        </p:nvSpPr>
        <p:spPr>
          <a:xfrm>
            <a:off x="2601500" y="3870117"/>
            <a:ext cx="5958000" cy="9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666666"/>
                </a:solidFill>
                <a:latin typeface="Roboto"/>
                <a:ea typeface="Roboto"/>
                <a:cs typeface="Roboto"/>
                <a:sym typeface="Roboto"/>
              </a:rPr>
              <a:t>Googlers to Googlers</a:t>
            </a:r>
            <a:endParaRPr sz="2400">
              <a:solidFill>
                <a:srgbClr val="666666"/>
              </a:solidFill>
              <a:latin typeface="Roboto"/>
              <a:ea typeface="Roboto"/>
              <a:cs typeface="Roboto"/>
              <a:sym typeface="Roboto"/>
            </a:endParaRPr>
          </a:p>
          <a:p>
            <a:pPr indent="0" lvl="0" marL="0" rtl="0" algn="ctr">
              <a:spcBef>
                <a:spcPts val="0"/>
              </a:spcBef>
              <a:spcAft>
                <a:spcPts val="0"/>
              </a:spcAft>
              <a:buNone/>
            </a:pPr>
            <a:r>
              <a:rPr lang="en" sz="2400">
                <a:solidFill>
                  <a:srgbClr val="999999"/>
                </a:solidFill>
                <a:latin typeface="Roboto"/>
                <a:ea typeface="Roboto"/>
                <a:cs typeface="Roboto"/>
                <a:sym typeface="Roboto"/>
              </a:rPr>
              <a:t>teach • share • learn</a:t>
            </a:r>
            <a:endParaRPr sz="2400">
              <a:latin typeface="Roboto"/>
              <a:ea typeface="Roboto"/>
              <a:cs typeface="Roboto"/>
              <a:sym typeface="Roboto"/>
            </a:endParaRPr>
          </a:p>
        </p:txBody>
      </p:sp>
      <p:pic>
        <p:nvPicPr>
          <p:cNvPr id="1092" name="Google Shape;1092;p177"/>
          <p:cNvPicPr preferRelativeResize="0"/>
          <p:nvPr/>
        </p:nvPicPr>
        <p:blipFill>
          <a:blip r:embed="rId3">
            <a:alphaModFix/>
          </a:blip>
          <a:stretch>
            <a:fillRect/>
          </a:stretch>
        </p:blipFill>
        <p:spPr>
          <a:xfrm>
            <a:off x="167533" y="3787917"/>
            <a:ext cx="2552700" cy="1219200"/>
          </a:xfrm>
          <a:prstGeom prst="rect">
            <a:avLst/>
          </a:prstGeom>
          <a:noFill/>
          <a:ln>
            <a:noFill/>
          </a:ln>
        </p:spPr>
      </p:pic>
      <p:sp>
        <p:nvSpPr>
          <p:cNvPr id="1093" name="Google Shape;1093;p177"/>
          <p:cNvSpPr/>
          <p:nvPr/>
        </p:nvSpPr>
        <p:spPr>
          <a:xfrm>
            <a:off x="2646700" y="0"/>
            <a:ext cx="5958000" cy="1214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lt1"/>
                </a:solidFill>
                <a:latin typeface="Roboto"/>
                <a:ea typeface="Roboto"/>
                <a:cs typeface="Roboto"/>
                <a:sym typeface="Roboto"/>
              </a:rPr>
              <a:t>Network of Googlers who teach courses, </a:t>
            </a:r>
            <a:endParaRPr sz="24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rPr lang="en" sz="2400">
                <a:solidFill>
                  <a:schemeClr val="lt1"/>
                </a:solidFill>
                <a:latin typeface="Roboto"/>
                <a:ea typeface="Roboto"/>
                <a:cs typeface="Roboto"/>
                <a:sym typeface="Roboto"/>
              </a:rPr>
              <a:t>mentor 1:1, or design learning programs</a:t>
            </a:r>
            <a:endParaRPr sz="2400">
              <a:solidFill>
                <a:srgbClr val="FFFFFF"/>
              </a:solidFill>
              <a:latin typeface="Roboto"/>
              <a:ea typeface="Roboto"/>
              <a:cs typeface="Roboto"/>
              <a:sym typeface="Roboto"/>
            </a:endParaRPr>
          </a:p>
        </p:txBody>
      </p:sp>
      <p:sp>
        <p:nvSpPr>
          <p:cNvPr id="1094" name="Google Shape;1094;p177"/>
          <p:cNvSpPr/>
          <p:nvPr/>
        </p:nvSpPr>
        <p:spPr>
          <a:xfrm>
            <a:off x="2646700" y="1214175"/>
            <a:ext cx="5958000" cy="1214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lt1"/>
                </a:solidFill>
                <a:latin typeface="Roboto"/>
                <a:ea typeface="Roboto"/>
                <a:cs typeface="Roboto"/>
                <a:sym typeface="Roboto"/>
              </a:rPr>
              <a:t>Any Googler who contributes to learning by spending time outside their core role</a:t>
            </a:r>
            <a:endParaRPr sz="2400">
              <a:solidFill>
                <a:schemeClr val="lt1"/>
              </a:solidFill>
              <a:latin typeface="Roboto"/>
              <a:ea typeface="Roboto"/>
              <a:cs typeface="Roboto"/>
              <a:sym typeface="Roboto"/>
            </a:endParaRPr>
          </a:p>
        </p:txBody>
      </p:sp>
      <p:sp>
        <p:nvSpPr>
          <p:cNvPr id="1095" name="Google Shape;1095;p177"/>
          <p:cNvSpPr/>
          <p:nvPr/>
        </p:nvSpPr>
        <p:spPr>
          <a:xfrm>
            <a:off x="2646700" y="2428350"/>
            <a:ext cx="5958000" cy="1214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lt1"/>
                </a:solidFill>
                <a:latin typeface="Roboto"/>
                <a:ea typeface="Roboto"/>
                <a:cs typeface="Roboto"/>
                <a:sym typeface="Roboto"/>
              </a:rPr>
              <a:t>Check out </a:t>
            </a:r>
            <a:r>
              <a:rPr b="1" lang="en" sz="2400">
                <a:solidFill>
                  <a:schemeClr val="lt1"/>
                </a:solidFill>
                <a:latin typeface="Roboto"/>
                <a:ea typeface="Roboto"/>
                <a:cs typeface="Roboto"/>
                <a:sym typeface="Roboto"/>
              </a:rPr>
              <a:t>go/LearntoTeach</a:t>
            </a:r>
            <a:r>
              <a:rPr lang="en" sz="2400">
                <a:solidFill>
                  <a:schemeClr val="lt1"/>
                </a:solidFill>
                <a:latin typeface="Roboto"/>
                <a:ea typeface="Roboto"/>
                <a:cs typeface="Roboto"/>
                <a:sym typeface="Roboto"/>
              </a:rPr>
              <a:t> and </a:t>
            </a:r>
            <a:r>
              <a:rPr b="1" lang="en" sz="2400">
                <a:solidFill>
                  <a:schemeClr val="lt1"/>
                </a:solidFill>
                <a:latin typeface="Roboto"/>
                <a:ea typeface="Roboto"/>
                <a:cs typeface="Roboto"/>
                <a:sym typeface="Roboto"/>
              </a:rPr>
              <a:t>go/g2g</a:t>
            </a:r>
            <a:endParaRPr b="1" sz="2400">
              <a:solidFill>
                <a:schemeClr val="lt1"/>
              </a:solidFill>
              <a:latin typeface="Roboto"/>
              <a:ea typeface="Roboto"/>
              <a:cs typeface="Roboto"/>
              <a:sym typeface="Roboto"/>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9" name="Shape 1099"/>
        <p:cNvGrpSpPr/>
        <p:nvPr/>
      </p:nvGrpSpPr>
      <p:grpSpPr>
        <a:xfrm>
          <a:off x="0" y="0"/>
          <a:ext cx="0" cy="0"/>
          <a:chOff x="0" y="0"/>
          <a:chExt cx="0" cy="0"/>
        </a:xfrm>
      </p:grpSpPr>
      <p:sp>
        <p:nvSpPr>
          <p:cNvPr id="1100" name="Google Shape;1100;p178"/>
          <p:cNvSpPr txBox="1"/>
          <p:nvPr/>
        </p:nvSpPr>
        <p:spPr>
          <a:xfrm>
            <a:off x="565163" y="387156"/>
            <a:ext cx="6475500" cy="7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34343"/>
                </a:solidFill>
                <a:latin typeface="Open Sans"/>
                <a:ea typeface="Open Sans"/>
                <a:cs typeface="Open Sans"/>
                <a:sym typeface="Open Sans"/>
              </a:rPr>
              <a:t>go/innovation-learning </a:t>
            </a:r>
            <a:endParaRPr b="1" sz="3000">
              <a:solidFill>
                <a:srgbClr val="545454"/>
              </a:solidFill>
              <a:latin typeface="Open Sans"/>
              <a:ea typeface="Open Sans"/>
              <a:cs typeface="Open Sans"/>
              <a:sym typeface="Open Sans"/>
            </a:endParaRPr>
          </a:p>
          <a:p>
            <a:pPr indent="0" lvl="0" marL="0" rtl="0" algn="l">
              <a:spcBef>
                <a:spcPts val="0"/>
              </a:spcBef>
              <a:spcAft>
                <a:spcPts val="0"/>
              </a:spcAft>
              <a:buNone/>
            </a:pPr>
            <a:r>
              <a:rPr b="1" lang="en" sz="3000">
                <a:solidFill>
                  <a:srgbClr val="545454"/>
                </a:solidFill>
                <a:latin typeface="Open Sans"/>
                <a:ea typeface="Open Sans"/>
                <a:cs typeface="Open Sans"/>
                <a:sym typeface="Open Sans"/>
              </a:rPr>
              <a:t>go/innovationguru</a:t>
            </a:r>
            <a:endParaRPr b="1" sz="3000">
              <a:solidFill>
                <a:srgbClr val="434343"/>
              </a:solidFill>
              <a:latin typeface="Open Sans"/>
              <a:ea typeface="Open Sans"/>
              <a:cs typeface="Open Sans"/>
              <a:sym typeface="Open Sans"/>
            </a:endParaRPr>
          </a:p>
          <a:p>
            <a:pPr indent="0" lvl="0" marL="0" rtl="0" algn="l">
              <a:spcBef>
                <a:spcPts val="0"/>
              </a:spcBef>
              <a:spcAft>
                <a:spcPts val="0"/>
              </a:spcAft>
              <a:buNone/>
            </a:pPr>
            <a:r>
              <a:rPr lang="en" sz="3000">
                <a:solidFill>
                  <a:srgbClr val="434343"/>
                </a:solidFill>
                <a:latin typeface="Open Sans"/>
                <a:ea typeface="Open Sans"/>
                <a:cs typeface="Open Sans"/>
                <a:sym typeface="Open Sans"/>
              </a:rPr>
              <a:t>Follow us on G+</a:t>
            </a:r>
            <a:endParaRPr sz="3000">
              <a:solidFill>
                <a:srgbClr val="434343"/>
              </a:solidFill>
              <a:latin typeface="Open Sans"/>
              <a:ea typeface="Open Sans"/>
              <a:cs typeface="Open Sans"/>
              <a:sym typeface="Open Sans"/>
            </a:endParaRPr>
          </a:p>
        </p:txBody>
      </p:sp>
      <p:sp>
        <p:nvSpPr>
          <p:cNvPr id="1101" name="Google Shape;1101;p178"/>
          <p:cNvSpPr/>
          <p:nvPr/>
        </p:nvSpPr>
        <p:spPr>
          <a:xfrm>
            <a:off x="-6000" y="3028925"/>
            <a:ext cx="9156000" cy="1152900"/>
          </a:xfrm>
          <a:prstGeom prst="rect">
            <a:avLst/>
          </a:prstGeom>
          <a:solidFill>
            <a:srgbClr val="3369E8"/>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02" name="Google Shape;1102;p178"/>
          <p:cNvSpPr txBox="1"/>
          <p:nvPr/>
        </p:nvSpPr>
        <p:spPr>
          <a:xfrm>
            <a:off x="730525" y="2837525"/>
            <a:ext cx="3460800" cy="153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Open Sans"/>
                <a:ea typeface="Open Sans"/>
                <a:cs typeface="Open Sans"/>
                <a:sym typeface="Open Sans"/>
              </a:rPr>
              <a:t>go/Grow</a:t>
            </a:r>
            <a:r>
              <a:rPr lang="en" sz="1800">
                <a:solidFill>
                  <a:srgbClr val="FFFFFF"/>
                </a:solidFill>
                <a:latin typeface="Open Sans"/>
                <a:ea typeface="Open Sans"/>
                <a:cs typeface="Open Sans"/>
                <a:sym typeface="Open Sans"/>
              </a:rPr>
              <a:t> Your Way and find...</a:t>
            </a:r>
            <a:endParaRPr sz="1800">
              <a:solidFill>
                <a:srgbClr val="FFFFFF"/>
              </a:solidFill>
              <a:latin typeface="Open Sans"/>
              <a:ea typeface="Open Sans"/>
              <a:cs typeface="Open Sans"/>
              <a:sym typeface="Open Sans"/>
            </a:endParaRPr>
          </a:p>
        </p:txBody>
      </p:sp>
      <p:pic>
        <p:nvPicPr>
          <p:cNvPr id="1103" name="Google Shape;1103;p178"/>
          <p:cNvPicPr preferRelativeResize="0"/>
          <p:nvPr/>
        </p:nvPicPr>
        <p:blipFill>
          <a:blip r:embed="rId3">
            <a:alphaModFix/>
          </a:blip>
          <a:stretch>
            <a:fillRect/>
          </a:stretch>
        </p:blipFill>
        <p:spPr>
          <a:xfrm>
            <a:off x="5493650" y="243226"/>
            <a:ext cx="2992576" cy="1205649"/>
          </a:xfrm>
          <a:prstGeom prst="rect">
            <a:avLst/>
          </a:prstGeom>
          <a:noFill/>
          <a:ln>
            <a:noFill/>
          </a:ln>
        </p:spPr>
      </p:pic>
      <p:sp>
        <p:nvSpPr>
          <p:cNvPr id="1104" name="Google Shape;1104;p178"/>
          <p:cNvSpPr txBox="1"/>
          <p:nvPr/>
        </p:nvSpPr>
        <p:spPr>
          <a:xfrm>
            <a:off x="4670400" y="2792150"/>
            <a:ext cx="3995400" cy="15810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en" sz="1800">
                <a:solidFill>
                  <a:srgbClr val="FFFFFF"/>
                </a:solidFill>
                <a:latin typeface="Open Sans"/>
                <a:ea typeface="Open Sans"/>
                <a:cs typeface="Open Sans"/>
                <a:sym typeface="Open Sans"/>
              </a:rPr>
              <a:t>Learning resources</a:t>
            </a:r>
            <a:endParaRPr sz="1800">
              <a:solidFill>
                <a:srgbClr val="FFFFFF"/>
              </a:solidFill>
              <a:latin typeface="Open Sans"/>
              <a:ea typeface="Open Sans"/>
              <a:cs typeface="Open Sans"/>
              <a:sym typeface="Open Sans"/>
            </a:endParaRPr>
          </a:p>
          <a:p>
            <a:pPr indent="-317500" lvl="0" marL="457200" rtl="0" algn="l">
              <a:spcBef>
                <a:spcPts val="0"/>
              </a:spcBef>
              <a:spcAft>
                <a:spcPts val="0"/>
              </a:spcAft>
              <a:buClr>
                <a:srgbClr val="FFFFFF"/>
              </a:buClr>
              <a:buSzPts val="1400"/>
              <a:buChar char="●"/>
            </a:pPr>
            <a:r>
              <a:rPr lang="en" sz="1800">
                <a:solidFill>
                  <a:srgbClr val="FFFFFF"/>
                </a:solidFill>
                <a:latin typeface="Open Sans"/>
                <a:ea typeface="Open Sans"/>
                <a:cs typeface="Open Sans"/>
                <a:sym typeface="Open Sans"/>
              </a:rPr>
              <a:t>Job opportunities</a:t>
            </a:r>
            <a:endParaRPr sz="1800">
              <a:solidFill>
                <a:srgbClr val="FFFFFF"/>
              </a:solidFill>
              <a:latin typeface="Open Sans"/>
              <a:ea typeface="Open Sans"/>
              <a:cs typeface="Open Sans"/>
              <a:sym typeface="Open Sans"/>
            </a:endParaRPr>
          </a:p>
          <a:p>
            <a:pPr indent="-317500" lvl="0" marL="457200" rtl="0" algn="l">
              <a:spcBef>
                <a:spcPts val="0"/>
              </a:spcBef>
              <a:spcAft>
                <a:spcPts val="0"/>
              </a:spcAft>
              <a:buClr>
                <a:srgbClr val="FFFFFF"/>
              </a:buClr>
              <a:buSzPts val="1400"/>
              <a:buChar char="●"/>
            </a:pPr>
            <a:r>
              <a:rPr lang="en" sz="1800">
                <a:solidFill>
                  <a:srgbClr val="FFFFFF"/>
                </a:solidFill>
                <a:latin typeface="Open Sans"/>
                <a:ea typeface="Open Sans"/>
                <a:cs typeface="Open Sans"/>
                <a:sym typeface="Open Sans"/>
              </a:rPr>
              <a:t>Personalized recommendations</a:t>
            </a:r>
            <a:endParaRPr sz="1800">
              <a:solidFill>
                <a:srgbClr val="FFFFFF"/>
              </a:solidFill>
              <a:latin typeface="Open Sans"/>
              <a:ea typeface="Open Sans"/>
              <a:cs typeface="Open Sans"/>
              <a:sym typeface="Open Sans"/>
            </a:endParaRPr>
          </a:p>
        </p:txBody>
      </p:sp>
      <p:grpSp>
        <p:nvGrpSpPr>
          <p:cNvPr id="1105" name="Google Shape;1105;p178"/>
          <p:cNvGrpSpPr/>
          <p:nvPr/>
        </p:nvGrpSpPr>
        <p:grpSpPr>
          <a:xfrm>
            <a:off x="7255731" y="4404550"/>
            <a:ext cx="1274858" cy="463721"/>
            <a:chOff x="1041125" y="1289425"/>
            <a:chExt cx="729950" cy="433425"/>
          </a:xfrm>
        </p:grpSpPr>
        <p:sp>
          <p:nvSpPr>
            <p:cNvPr id="1106" name="Google Shape;1106;p178"/>
            <p:cNvSpPr/>
            <p:nvPr/>
          </p:nvSpPr>
          <p:spPr>
            <a:xfrm>
              <a:off x="1112700" y="1403850"/>
              <a:ext cx="58225" cy="93400"/>
            </a:xfrm>
            <a:custGeom>
              <a:rect b="b" l="l" r="r" t="t"/>
              <a:pathLst>
                <a:path extrusionOk="0" h="3736" w="2329">
                  <a:moveTo>
                    <a:pt x="1165" y="0"/>
                  </a:moveTo>
                  <a:cubicBezTo>
                    <a:pt x="521" y="0"/>
                    <a:pt x="1" y="842"/>
                    <a:pt x="1" y="1872"/>
                  </a:cubicBezTo>
                  <a:cubicBezTo>
                    <a:pt x="1" y="2902"/>
                    <a:pt x="521" y="3735"/>
                    <a:pt x="1165" y="3735"/>
                  </a:cubicBezTo>
                  <a:cubicBezTo>
                    <a:pt x="1808" y="3735"/>
                    <a:pt x="2329" y="2902"/>
                    <a:pt x="2329" y="1872"/>
                  </a:cubicBezTo>
                  <a:cubicBezTo>
                    <a:pt x="2329" y="842"/>
                    <a:pt x="1808" y="0"/>
                    <a:pt x="1165" y="0"/>
                  </a:cubicBezTo>
                  <a:close/>
                </a:path>
              </a:pathLst>
            </a:custGeom>
            <a:solidFill>
              <a:srgbClr val="EEB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78"/>
            <p:cNvSpPr/>
            <p:nvPr/>
          </p:nvSpPr>
          <p:spPr>
            <a:xfrm>
              <a:off x="1182025" y="1515025"/>
              <a:ext cx="58350" cy="93400"/>
            </a:xfrm>
            <a:custGeom>
              <a:rect b="b" l="l" r="r" t="t"/>
              <a:pathLst>
                <a:path extrusionOk="0" h="3736" w="2334">
                  <a:moveTo>
                    <a:pt x="1170" y="1"/>
                  </a:moveTo>
                  <a:cubicBezTo>
                    <a:pt x="526" y="1"/>
                    <a:pt x="1" y="834"/>
                    <a:pt x="1" y="1864"/>
                  </a:cubicBezTo>
                  <a:cubicBezTo>
                    <a:pt x="1" y="2894"/>
                    <a:pt x="526" y="3736"/>
                    <a:pt x="1170" y="3736"/>
                  </a:cubicBezTo>
                  <a:cubicBezTo>
                    <a:pt x="1814" y="3736"/>
                    <a:pt x="2334" y="2894"/>
                    <a:pt x="2334" y="1864"/>
                  </a:cubicBezTo>
                  <a:cubicBezTo>
                    <a:pt x="2334" y="834"/>
                    <a:pt x="1814" y="1"/>
                    <a:pt x="1170" y="1"/>
                  </a:cubicBezTo>
                  <a:close/>
                </a:path>
              </a:pathLst>
            </a:custGeom>
            <a:solidFill>
              <a:srgbClr val="0099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78"/>
            <p:cNvSpPr/>
            <p:nvPr/>
          </p:nvSpPr>
          <p:spPr>
            <a:xfrm>
              <a:off x="1182025" y="1403850"/>
              <a:ext cx="58350" cy="93400"/>
            </a:xfrm>
            <a:custGeom>
              <a:rect b="b" l="l" r="r" t="t"/>
              <a:pathLst>
                <a:path extrusionOk="0" h="3736" w="2334">
                  <a:moveTo>
                    <a:pt x="1165" y="0"/>
                  </a:moveTo>
                  <a:cubicBezTo>
                    <a:pt x="521" y="0"/>
                    <a:pt x="1" y="842"/>
                    <a:pt x="1" y="1872"/>
                  </a:cubicBezTo>
                  <a:cubicBezTo>
                    <a:pt x="1" y="2902"/>
                    <a:pt x="521" y="3735"/>
                    <a:pt x="1165" y="3735"/>
                  </a:cubicBezTo>
                  <a:cubicBezTo>
                    <a:pt x="1808" y="3735"/>
                    <a:pt x="2334" y="2902"/>
                    <a:pt x="2334" y="1872"/>
                  </a:cubicBezTo>
                  <a:cubicBezTo>
                    <a:pt x="2334" y="842"/>
                    <a:pt x="1808" y="0"/>
                    <a:pt x="1165" y="0"/>
                  </a:cubicBezTo>
                  <a:close/>
                </a:path>
              </a:pathLst>
            </a:custGeom>
            <a:solidFill>
              <a:srgbClr val="D50F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78"/>
            <p:cNvSpPr/>
            <p:nvPr/>
          </p:nvSpPr>
          <p:spPr>
            <a:xfrm>
              <a:off x="1112575" y="1515025"/>
              <a:ext cx="58350" cy="93400"/>
            </a:xfrm>
            <a:custGeom>
              <a:rect b="b" l="l" r="r" t="t"/>
              <a:pathLst>
                <a:path extrusionOk="0" h="3736" w="2334">
                  <a:moveTo>
                    <a:pt x="1164" y="1"/>
                  </a:moveTo>
                  <a:cubicBezTo>
                    <a:pt x="521" y="1"/>
                    <a:pt x="1" y="842"/>
                    <a:pt x="1" y="1873"/>
                  </a:cubicBezTo>
                  <a:cubicBezTo>
                    <a:pt x="1" y="2903"/>
                    <a:pt x="521" y="3736"/>
                    <a:pt x="1164" y="3736"/>
                  </a:cubicBezTo>
                  <a:cubicBezTo>
                    <a:pt x="1808" y="3736"/>
                    <a:pt x="2334" y="2903"/>
                    <a:pt x="2334" y="1873"/>
                  </a:cubicBezTo>
                  <a:cubicBezTo>
                    <a:pt x="2334" y="842"/>
                    <a:pt x="1808" y="1"/>
                    <a:pt x="1164" y="1"/>
                  </a:cubicBezTo>
                  <a:close/>
                </a:path>
              </a:pathLst>
            </a:custGeom>
            <a:solidFill>
              <a:srgbClr val="3369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78"/>
            <p:cNvSpPr/>
            <p:nvPr/>
          </p:nvSpPr>
          <p:spPr>
            <a:xfrm>
              <a:off x="1191150" y="1289425"/>
              <a:ext cx="120700" cy="193225"/>
            </a:xfrm>
            <a:custGeom>
              <a:rect b="b" l="l" r="r" t="t"/>
              <a:pathLst>
                <a:path extrusionOk="0" h="7729" w="4828">
                  <a:moveTo>
                    <a:pt x="161" y="1"/>
                  </a:moveTo>
                  <a:cubicBezTo>
                    <a:pt x="76" y="1"/>
                    <a:pt x="0" y="112"/>
                    <a:pt x="0" y="258"/>
                  </a:cubicBezTo>
                  <a:lnTo>
                    <a:pt x="0" y="2740"/>
                  </a:lnTo>
                  <a:cubicBezTo>
                    <a:pt x="0" y="2860"/>
                    <a:pt x="54" y="2972"/>
                    <a:pt x="129" y="2997"/>
                  </a:cubicBezTo>
                  <a:cubicBezTo>
                    <a:pt x="1550" y="3452"/>
                    <a:pt x="2671" y="5247"/>
                    <a:pt x="2956" y="7514"/>
                  </a:cubicBezTo>
                  <a:cubicBezTo>
                    <a:pt x="2972" y="7634"/>
                    <a:pt x="3036" y="7728"/>
                    <a:pt x="3111" y="7728"/>
                  </a:cubicBezTo>
                  <a:lnTo>
                    <a:pt x="4666" y="7728"/>
                  </a:lnTo>
                  <a:cubicBezTo>
                    <a:pt x="4758" y="7728"/>
                    <a:pt x="4827" y="7608"/>
                    <a:pt x="4827" y="7471"/>
                  </a:cubicBezTo>
                  <a:cubicBezTo>
                    <a:pt x="4827" y="7454"/>
                    <a:pt x="4827" y="7436"/>
                    <a:pt x="4827" y="7419"/>
                  </a:cubicBezTo>
                  <a:cubicBezTo>
                    <a:pt x="4484" y="3581"/>
                    <a:pt x="2586" y="542"/>
                    <a:pt x="188" y="1"/>
                  </a:cubicBezTo>
                  <a:close/>
                </a:path>
              </a:pathLst>
            </a:custGeom>
            <a:solidFill>
              <a:srgbClr val="D50F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78"/>
            <p:cNvSpPr/>
            <p:nvPr/>
          </p:nvSpPr>
          <p:spPr>
            <a:xfrm>
              <a:off x="1041125" y="1289425"/>
              <a:ext cx="120825" cy="193225"/>
            </a:xfrm>
            <a:custGeom>
              <a:rect b="b" l="l" r="r" t="t"/>
              <a:pathLst>
                <a:path extrusionOk="0" h="7729" w="4833">
                  <a:moveTo>
                    <a:pt x="4639" y="1"/>
                  </a:moveTo>
                  <a:cubicBezTo>
                    <a:pt x="2242" y="550"/>
                    <a:pt x="343" y="3581"/>
                    <a:pt x="0" y="7419"/>
                  </a:cubicBezTo>
                  <a:cubicBezTo>
                    <a:pt x="0" y="7436"/>
                    <a:pt x="0" y="7454"/>
                    <a:pt x="0" y="7471"/>
                  </a:cubicBezTo>
                  <a:cubicBezTo>
                    <a:pt x="0" y="7608"/>
                    <a:pt x="70" y="7728"/>
                    <a:pt x="161" y="7728"/>
                  </a:cubicBezTo>
                  <a:lnTo>
                    <a:pt x="1711" y="7728"/>
                  </a:lnTo>
                  <a:cubicBezTo>
                    <a:pt x="1791" y="7728"/>
                    <a:pt x="1856" y="7642"/>
                    <a:pt x="1872" y="7522"/>
                  </a:cubicBezTo>
                  <a:cubicBezTo>
                    <a:pt x="2156" y="5247"/>
                    <a:pt x="3277" y="3452"/>
                    <a:pt x="4704" y="2997"/>
                  </a:cubicBezTo>
                  <a:cubicBezTo>
                    <a:pt x="4773" y="2972"/>
                    <a:pt x="4832" y="2860"/>
                    <a:pt x="4832" y="2740"/>
                  </a:cubicBezTo>
                  <a:lnTo>
                    <a:pt x="4832" y="258"/>
                  </a:lnTo>
                  <a:cubicBezTo>
                    <a:pt x="4827" y="112"/>
                    <a:pt x="4757" y="1"/>
                    <a:pt x="4666" y="1"/>
                  </a:cubicBezTo>
                  <a:close/>
                </a:path>
              </a:pathLst>
            </a:custGeom>
            <a:solidFill>
              <a:srgbClr val="EEB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78"/>
            <p:cNvSpPr/>
            <p:nvPr/>
          </p:nvSpPr>
          <p:spPr>
            <a:xfrm>
              <a:off x="1041125" y="1529425"/>
              <a:ext cx="120825" cy="193425"/>
            </a:xfrm>
            <a:custGeom>
              <a:rect b="b" l="l" r="r" t="t"/>
              <a:pathLst>
                <a:path extrusionOk="0" h="7737" w="4833">
                  <a:moveTo>
                    <a:pt x="166" y="0"/>
                  </a:moveTo>
                  <a:cubicBezTo>
                    <a:pt x="75" y="0"/>
                    <a:pt x="0" y="120"/>
                    <a:pt x="0" y="266"/>
                  </a:cubicBezTo>
                  <a:cubicBezTo>
                    <a:pt x="0" y="284"/>
                    <a:pt x="0" y="301"/>
                    <a:pt x="0" y="318"/>
                  </a:cubicBezTo>
                  <a:cubicBezTo>
                    <a:pt x="343" y="4156"/>
                    <a:pt x="2242" y="7187"/>
                    <a:pt x="4639" y="7736"/>
                  </a:cubicBezTo>
                  <a:lnTo>
                    <a:pt x="4666" y="7736"/>
                  </a:lnTo>
                  <a:cubicBezTo>
                    <a:pt x="4757" y="7736"/>
                    <a:pt x="4832" y="7625"/>
                    <a:pt x="4832" y="7479"/>
                  </a:cubicBezTo>
                  <a:lnTo>
                    <a:pt x="4832" y="4997"/>
                  </a:lnTo>
                  <a:cubicBezTo>
                    <a:pt x="4832" y="4869"/>
                    <a:pt x="4773" y="4766"/>
                    <a:pt x="4704" y="4740"/>
                  </a:cubicBezTo>
                  <a:cubicBezTo>
                    <a:pt x="3282" y="4285"/>
                    <a:pt x="2161" y="2499"/>
                    <a:pt x="1872" y="223"/>
                  </a:cubicBezTo>
                  <a:cubicBezTo>
                    <a:pt x="1861" y="103"/>
                    <a:pt x="1791" y="9"/>
                    <a:pt x="1711" y="0"/>
                  </a:cubicBezTo>
                  <a:close/>
                </a:path>
              </a:pathLst>
            </a:custGeom>
            <a:solidFill>
              <a:srgbClr val="3369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78"/>
            <p:cNvSpPr/>
            <p:nvPr/>
          </p:nvSpPr>
          <p:spPr>
            <a:xfrm>
              <a:off x="1191150" y="1529425"/>
              <a:ext cx="120700" cy="193425"/>
            </a:xfrm>
            <a:custGeom>
              <a:rect b="b" l="l" r="r" t="t"/>
              <a:pathLst>
                <a:path extrusionOk="0" h="7737" w="4828">
                  <a:moveTo>
                    <a:pt x="3116" y="0"/>
                  </a:moveTo>
                  <a:lnTo>
                    <a:pt x="3116" y="9"/>
                  </a:lnTo>
                  <a:cubicBezTo>
                    <a:pt x="3036" y="9"/>
                    <a:pt x="2972" y="95"/>
                    <a:pt x="2956" y="223"/>
                  </a:cubicBezTo>
                  <a:cubicBezTo>
                    <a:pt x="2671" y="2490"/>
                    <a:pt x="1556" y="4276"/>
                    <a:pt x="140" y="4740"/>
                  </a:cubicBezTo>
                  <a:cubicBezTo>
                    <a:pt x="59" y="4757"/>
                    <a:pt x="6" y="4860"/>
                    <a:pt x="0" y="4980"/>
                  </a:cubicBezTo>
                  <a:lnTo>
                    <a:pt x="0" y="7479"/>
                  </a:lnTo>
                  <a:cubicBezTo>
                    <a:pt x="0" y="7625"/>
                    <a:pt x="76" y="7736"/>
                    <a:pt x="161" y="7736"/>
                  </a:cubicBezTo>
                  <a:lnTo>
                    <a:pt x="194" y="7736"/>
                  </a:lnTo>
                  <a:cubicBezTo>
                    <a:pt x="2591" y="7187"/>
                    <a:pt x="4484" y="4156"/>
                    <a:pt x="4827" y="309"/>
                  </a:cubicBezTo>
                  <a:cubicBezTo>
                    <a:pt x="4827" y="301"/>
                    <a:pt x="4827" y="284"/>
                    <a:pt x="4827" y="266"/>
                  </a:cubicBezTo>
                  <a:cubicBezTo>
                    <a:pt x="4827" y="120"/>
                    <a:pt x="4758" y="9"/>
                    <a:pt x="4666" y="0"/>
                  </a:cubicBezTo>
                  <a:close/>
                </a:path>
              </a:pathLst>
            </a:custGeom>
            <a:solidFill>
              <a:srgbClr val="0099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78"/>
            <p:cNvSpPr/>
            <p:nvPr/>
          </p:nvSpPr>
          <p:spPr>
            <a:xfrm>
              <a:off x="1386775" y="1361125"/>
              <a:ext cx="86775" cy="208250"/>
            </a:xfrm>
            <a:custGeom>
              <a:rect b="b" l="l" r="r" t="t"/>
              <a:pathLst>
                <a:path extrusionOk="0" h="8330" w="3471">
                  <a:moveTo>
                    <a:pt x="1668" y="782"/>
                  </a:moveTo>
                  <a:cubicBezTo>
                    <a:pt x="1894" y="782"/>
                    <a:pt x="2054" y="885"/>
                    <a:pt x="2162" y="1082"/>
                  </a:cubicBezTo>
                  <a:cubicBezTo>
                    <a:pt x="2269" y="1288"/>
                    <a:pt x="2328" y="1572"/>
                    <a:pt x="2328" y="1941"/>
                  </a:cubicBezTo>
                  <a:cubicBezTo>
                    <a:pt x="2328" y="2688"/>
                    <a:pt x="2103" y="3057"/>
                    <a:pt x="1668" y="3057"/>
                  </a:cubicBezTo>
                  <a:cubicBezTo>
                    <a:pt x="1454" y="3057"/>
                    <a:pt x="1293" y="2963"/>
                    <a:pt x="1175" y="2774"/>
                  </a:cubicBezTo>
                  <a:cubicBezTo>
                    <a:pt x="1062" y="2568"/>
                    <a:pt x="1003" y="2293"/>
                    <a:pt x="1003" y="1950"/>
                  </a:cubicBezTo>
                  <a:cubicBezTo>
                    <a:pt x="1003" y="1572"/>
                    <a:pt x="1062" y="1271"/>
                    <a:pt x="1175" y="1074"/>
                  </a:cubicBezTo>
                  <a:cubicBezTo>
                    <a:pt x="1287" y="876"/>
                    <a:pt x="1448" y="782"/>
                    <a:pt x="1668" y="782"/>
                  </a:cubicBezTo>
                  <a:close/>
                  <a:moveTo>
                    <a:pt x="1958" y="5779"/>
                  </a:moveTo>
                  <a:cubicBezTo>
                    <a:pt x="2258" y="5779"/>
                    <a:pt x="2462" y="5831"/>
                    <a:pt x="2569" y="5934"/>
                  </a:cubicBezTo>
                  <a:cubicBezTo>
                    <a:pt x="2682" y="6037"/>
                    <a:pt x="2741" y="6208"/>
                    <a:pt x="2741" y="6457"/>
                  </a:cubicBezTo>
                  <a:cubicBezTo>
                    <a:pt x="2741" y="6767"/>
                    <a:pt x="2634" y="7024"/>
                    <a:pt x="2435" y="7213"/>
                  </a:cubicBezTo>
                  <a:cubicBezTo>
                    <a:pt x="2231" y="7402"/>
                    <a:pt x="1931" y="7496"/>
                    <a:pt x="1518" y="7496"/>
                  </a:cubicBezTo>
                  <a:cubicBezTo>
                    <a:pt x="1250" y="7496"/>
                    <a:pt x="1041" y="7419"/>
                    <a:pt x="896" y="7282"/>
                  </a:cubicBezTo>
                  <a:cubicBezTo>
                    <a:pt x="751" y="7144"/>
                    <a:pt x="681" y="6947"/>
                    <a:pt x="681" y="6681"/>
                  </a:cubicBezTo>
                  <a:cubicBezTo>
                    <a:pt x="681" y="6406"/>
                    <a:pt x="740" y="6191"/>
                    <a:pt x="869" y="6020"/>
                  </a:cubicBezTo>
                  <a:cubicBezTo>
                    <a:pt x="998" y="5865"/>
                    <a:pt x="1164" y="5779"/>
                    <a:pt x="1384" y="5779"/>
                  </a:cubicBezTo>
                  <a:close/>
                  <a:moveTo>
                    <a:pt x="1674" y="1"/>
                  </a:moveTo>
                  <a:cubicBezTo>
                    <a:pt x="1223" y="1"/>
                    <a:pt x="875" y="164"/>
                    <a:pt x="633" y="507"/>
                  </a:cubicBezTo>
                  <a:cubicBezTo>
                    <a:pt x="392" y="851"/>
                    <a:pt x="268" y="1323"/>
                    <a:pt x="268" y="1950"/>
                  </a:cubicBezTo>
                  <a:cubicBezTo>
                    <a:pt x="268" y="2327"/>
                    <a:pt x="322" y="2662"/>
                    <a:pt x="440" y="2954"/>
                  </a:cubicBezTo>
                  <a:cubicBezTo>
                    <a:pt x="553" y="3238"/>
                    <a:pt x="703" y="3444"/>
                    <a:pt x="891" y="3572"/>
                  </a:cubicBezTo>
                  <a:cubicBezTo>
                    <a:pt x="746" y="3718"/>
                    <a:pt x="633" y="3864"/>
                    <a:pt x="553" y="4019"/>
                  </a:cubicBezTo>
                  <a:cubicBezTo>
                    <a:pt x="483" y="4165"/>
                    <a:pt x="440" y="4345"/>
                    <a:pt x="440" y="4551"/>
                  </a:cubicBezTo>
                  <a:cubicBezTo>
                    <a:pt x="440" y="4723"/>
                    <a:pt x="472" y="4878"/>
                    <a:pt x="542" y="5041"/>
                  </a:cubicBezTo>
                  <a:cubicBezTo>
                    <a:pt x="606" y="5187"/>
                    <a:pt x="692" y="5290"/>
                    <a:pt x="789" y="5367"/>
                  </a:cubicBezTo>
                  <a:cubicBezTo>
                    <a:pt x="542" y="5461"/>
                    <a:pt x="349" y="5616"/>
                    <a:pt x="209" y="5865"/>
                  </a:cubicBezTo>
                  <a:cubicBezTo>
                    <a:pt x="75" y="6105"/>
                    <a:pt x="0" y="6397"/>
                    <a:pt x="0" y="6749"/>
                  </a:cubicBezTo>
                  <a:cubicBezTo>
                    <a:pt x="0" y="7256"/>
                    <a:pt x="134" y="7642"/>
                    <a:pt x="381" y="7917"/>
                  </a:cubicBezTo>
                  <a:cubicBezTo>
                    <a:pt x="639" y="8192"/>
                    <a:pt x="1009" y="8329"/>
                    <a:pt x="1497" y="8329"/>
                  </a:cubicBezTo>
                  <a:cubicBezTo>
                    <a:pt x="2119" y="8329"/>
                    <a:pt x="2601" y="8149"/>
                    <a:pt x="2934" y="7797"/>
                  </a:cubicBezTo>
                  <a:cubicBezTo>
                    <a:pt x="3267" y="7453"/>
                    <a:pt x="3433" y="6955"/>
                    <a:pt x="3433" y="6311"/>
                  </a:cubicBezTo>
                  <a:cubicBezTo>
                    <a:pt x="3433" y="5805"/>
                    <a:pt x="3331" y="5418"/>
                    <a:pt x="3127" y="5152"/>
                  </a:cubicBezTo>
                  <a:cubicBezTo>
                    <a:pt x="2923" y="4895"/>
                    <a:pt x="2628" y="4757"/>
                    <a:pt x="2231" y="4757"/>
                  </a:cubicBezTo>
                  <a:lnTo>
                    <a:pt x="1615" y="4757"/>
                  </a:lnTo>
                  <a:cubicBezTo>
                    <a:pt x="1411" y="4757"/>
                    <a:pt x="1271" y="4723"/>
                    <a:pt x="1191" y="4663"/>
                  </a:cubicBezTo>
                  <a:cubicBezTo>
                    <a:pt x="1121" y="4594"/>
                    <a:pt x="1078" y="4491"/>
                    <a:pt x="1078" y="4362"/>
                  </a:cubicBezTo>
                  <a:cubicBezTo>
                    <a:pt x="1078" y="4139"/>
                    <a:pt x="1159" y="3950"/>
                    <a:pt x="1325" y="3796"/>
                  </a:cubicBezTo>
                  <a:cubicBezTo>
                    <a:pt x="1416" y="3821"/>
                    <a:pt x="1523" y="3839"/>
                    <a:pt x="1636" y="3839"/>
                  </a:cubicBezTo>
                  <a:cubicBezTo>
                    <a:pt x="2076" y="3839"/>
                    <a:pt x="2424" y="3667"/>
                    <a:pt x="2677" y="3332"/>
                  </a:cubicBezTo>
                  <a:cubicBezTo>
                    <a:pt x="2934" y="2989"/>
                    <a:pt x="3057" y="2525"/>
                    <a:pt x="3057" y="1950"/>
                  </a:cubicBezTo>
                  <a:cubicBezTo>
                    <a:pt x="3057" y="1752"/>
                    <a:pt x="3036" y="1572"/>
                    <a:pt x="3004" y="1392"/>
                  </a:cubicBezTo>
                  <a:cubicBezTo>
                    <a:pt x="2966" y="1211"/>
                    <a:pt x="2918" y="1065"/>
                    <a:pt x="2864" y="945"/>
                  </a:cubicBezTo>
                  <a:lnTo>
                    <a:pt x="3470" y="765"/>
                  </a:lnTo>
                  <a:lnTo>
                    <a:pt x="3470" y="104"/>
                  </a:lnTo>
                  <a:lnTo>
                    <a:pt x="2242" y="104"/>
                  </a:lnTo>
                  <a:cubicBezTo>
                    <a:pt x="2189" y="86"/>
                    <a:pt x="2103" y="52"/>
                    <a:pt x="1990" y="26"/>
                  </a:cubicBezTo>
                  <a:cubicBezTo>
                    <a:pt x="1877" y="9"/>
                    <a:pt x="1770" y="1"/>
                    <a:pt x="1674" y="1"/>
                  </a:cubicBezTo>
                  <a:close/>
                </a:path>
              </a:pathLst>
            </a:custGeom>
            <a:solidFill>
              <a:srgbClr val="63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78"/>
            <p:cNvSpPr/>
            <p:nvPr/>
          </p:nvSpPr>
          <p:spPr>
            <a:xfrm>
              <a:off x="1485450" y="1315200"/>
              <a:ext cx="79800" cy="190850"/>
            </a:xfrm>
            <a:custGeom>
              <a:rect b="b" l="l" r="r" t="t"/>
              <a:pathLst>
                <a:path extrusionOk="0" h="7634" w="3192">
                  <a:moveTo>
                    <a:pt x="1577" y="0"/>
                  </a:moveTo>
                  <a:cubicBezTo>
                    <a:pt x="1299" y="0"/>
                    <a:pt x="1036" y="77"/>
                    <a:pt x="794" y="223"/>
                  </a:cubicBezTo>
                  <a:cubicBezTo>
                    <a:pt x="542" y="369"/>
                    <a:pt x="290" y="627"/>
                    <a:pt x="27" y="970"/>
                  </a:cubicBezTo>
                  <a:lnTo>
                    <a:pt x="435" y="1769"/>
                  </a:lnTo>
                  <a:cubicBezTo>
                    <a:pt x="655" y="1485"/>
                    <a:pt x="853" y="1297"/>
                    <a:pt x="1025" y="1194"/>
                  </a:cubicBezTo>
                  <a:cubicBezTo>
                    <a:pt x="1186" y="1091"/>
                    <a:pt x="1368" y="1030"/>
                    <a:pt x="1545" y="1030"/>
                  </a:cubicBezTo>
                  <a:cubicBezTo>
                    <a:pt x="1765" y="1030"/>
                    <a:pt x="1947" y="1125"/>
                    <a:pt x="2071" y="1331"/>
                  </a:cubicBezTo>
                  <a:cubicBezTo>
                    <a:pt x="2205" y="1520"/>
                    <a:pt x="2264" y="1795"/>
                    <a:pt x="2264" y="2129"/>
                  </a:cubicBezTo>
                  <a:cubicBezTo>
                    <a:pt x="2264" y="2370"/>
                    <a:pt x="2237" y="2602"/>
                    <a:pt x="2183" y="2825"/>
                  </a:cubicBezTo>
                  <a:cubicBezTo>
                    <a:pt x="2130" y="3040"/>
                    <a:pt x="2044" y="3271"/>
                    <a:pt x="1926" y="3520"/>
                  </a:cubicBezTo>
                  <a:cubicBezTo>
                    <a:pt x="1813" y="3761"/>
                    <a:pt x="1577" y="4173"/>
                    <a:pt x="1213" y="4765"/>
                  </a:cubicBezTo>
                  <a:lnTo>
                    <a:pt x="1" y="6715"/>
                  </a:lnTo>
                  <a:lnTo>
                    <a:pt x="1" y="7633"/>
                  </a:lnTo>
                  <a:lnTo>
                    <a:pt x="3192" y="7633"/>
                  </a:lnTo>
                  <a:lnTo>
                    <a:pt x="3192" y="6569"/>
                  </a:lnTo>
                  <a:lnTo>
                    <a:pt x="955" y="6569"/>
                  </a:lnTo>
                  <a:lnTo>
                    <a:pt x="955" y="6517"/>
                  </a:lnTo>
                  <a:lnTo>
                    <a:pt x="1776" y="5255"/>
                  </a:lnTo>
                  <a:cubicBezTo>
                    <a:pt x="2141" y="4705"/>
                    <a:pt x="2409" y="4259"/>
                    <a:pt x="2564" y="3933"/>
                  </a:cubicBezTo>
                  <a:cubicBezTo>
                    <a:pt x="2714" y="3615"/>
                    <a:pt x="2832" y="3297"/>
                    <a:pt x="2913" y="2997"/>
                  </a:cubicBezTo>
                  <a:cubicBezTo>
                    <a:pt x="2988" y="2688"/>
                    <a:pt x="3025" y="2361"/>
                    <a:pt x="3025" y="2026"/>
                  </a:cubicBezTo>
                  <a:cubicBezTo>
                    <a:pt x="3025" y="1400"/>
                    <a:pt x="2891" y="919"/>
                    <a:pt x="2629" y="550"/>
                  </a:cubicBezTo>
                  <a:cubicBezTo>
                    <a:pt x="2366" y="180"/>
                    <a:pt x="2017" y="0"/>
                    <a:pt x="1577" y="0"/>
                  </a:cubicBezTo>
                  <a:close/>
                </a:path>
              </a:pathLst>
            </a:custGeom>
            <a:solidFill>
              <a:srgbClr val="63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78"/>
            <p:cNvSpPr/>
            <p:nvPr/>
          </p:nvSpPr>
          <p:spPr>
            <a:xfrm>
              <a:off x="1572475" y="1361125"/>
              <a:ext cx="86775" cy="208250"/>
            </a:xfrm>
            <a:custGeom>
              <a:rect b="b" l="l" r="r" t="t"/>
              <a:pathLst>
                <a:path extrusionOk="0" h="8330" w="3471">
                  <a:moveTo>
                    <a:pt x="1668" y="782"/>
                  </a:moveTo>
                  <a:cubicBezTo>
                    <a:pt x="1888" y="782"/>
                    <a:pt x="2054" y="885"/>
                    <a:pt x="2162" y="1082"/>
                  </a:cubicBezTo>
                  <a:cubicBezTo>
                    <a:pt x="2264" y="1288"/>
                    <a:pt x="2323" y="1572"/>
                    <a:pt x="2323" y="1941"/>
                  </a:cubicBezTo>
                  <a:cubicBezTo>
                    <a:pt x="2323" y="2688"/>
                    <a:pt x="2103" y="3057"/>
                    <a:pt x="1668" y="3057"/>
                  </a:cubicBezTo>
                  <a:cubicBezTo>
                    <a:pt x="1454" y="3057"/>
                    <a:pt x="1293" y="2963"/>
                    <a:pt x="1175" y="2774"/>
                  </a:cubicBezTo>
                  <a:cubicBezTo>
                    <a:pt x="1062" y="2568"/>
                    <a:pt x="1003" y="2293"/>
                    <a:pt x="1003" y="1950"/>
                  </a:cubicBezTo>
                  <a:cubicBezTo>
                    <a:pt x="1003" y="1572"/>
                    <a:pt x="1062" y="1271"/>
                    <a:pt x="1175" y="1074"/>
                  </a:cubicBezTo>
                  <a:cubicBezTo>
                    <a:pt x="1282" y="876"/>
                    <a:pt x="1448" y="782"/>
                    <a:pt x="1668" y="782"/>
                  </a:cubicBezTo>
                  <a:close/>
                  <a:moveTo>
                    <a:pt x="1958" y="5779"/>
                  </a:moveTo>
                  <a:cubicBezTo>
                    <a:pt x="2258" y="5779"/>
                    <a:pt x="2462" y="5831"/>
                    <a:pt x="2569" y="5934"/>
                  </a:cubicBezTo>
                  <a:cubicBezTo>
                    <a:pt x="2682" y="6037"/>
                    <a:pt x="2741" y="6208"/>
                    <a:pt x="2741" y="6457"/>
                  </a:cubicBezTo>
                  <a:cubicBezTo>
                    <a:pt x="2741" y="6767"/>
                    <a:pt x="2634" y="7024"/>
                    <a:pt x="2435" y="7213"/>
                  </a:cubicBezTo>
                  <a:cubicBezTo>
                    <a:pt x="2231" y="7402"/>
                    <a:pt x="1931" y="7496"/>
                    <a:pt x="1513" y="7496"/>
                  </a:cubicBezTo>
                  <a:cubicBezTo>
                    <a:pt x="1250" y="7496"/>
                    <a:pt x="1041" y="7419"/>
                    <a:pt x="896" y="7282"/>
                  </a:cubicBezTo>
                  <a:cubicBezTo>
                    <a:pt x="751" y="7144"/>
                    <a:pt x="676" y="6947"/>
                    <a:pt x="676" y="6681"/>
                  </a:cubicBezTo>
                  <a:cubicBezTo>
                    <a:pt x="676" y="6406"/>
                    <a:pt x="735" y="6191"/>
                    <a:pt x="869" y="6020"/>
                  </a:cubicBezTo>
                  <a:cubicBezTo>
                    <a:pt x="993" y="5865"/>
                    <a:pt x="1164" y="5779"/>
                    <a:pt x="1384" y="5779"/>
                  </a:cubicBezTo>
                  <a:close/>
                  <a:moveTo>
                    <a:pt x="1674" y="1"/>
                  </a:moveTo>
                  <a:cubicBezTo>
                    <a:pt x="1223" y="1"/>
                    <a:pt x="875" y="164"/>
                    <a:pt x="633" y="507"/>
                  </a:cubicBezTo>
                  <a:cubicBezTo>
                    <a:pt x="386" y="851"/>
                    <a:pt x="268" y="1323"/>
                    <a:pt x="268" y="1950"/>
                  </a:cubicBezTo>
                  <a:cubicBezTo>
                    <a:pt x="268" y="2327"/>
                    <a:pt x="322" y="2662"/>
                    <a:pt x="440" y="2954"/>
                  </a:cubicBezTo>
                  <a:cubicBezTo>
                    <a:pt x="553" y="3238"/>
                    <a:pt x="703" y="3444"/>
                    <a:pt x="891" y="3572"/>
                  </a:cubicBezTo>
                  <a:cubicBezTo>
                    <a:pt x="746" y="3718"/>
                    <a:pt x="633" y="3864"/>
                    <a:pt x="553" y="4019"/>
                  </a:cubicBezTo>
                  <a:cubicBezTo>
                    <a:pt x="483" y="4165"/>
                    <a:pt x="440" y="4345"/>
                    <a:pt x="440" y="4551"/>
                  </a:cubicBezTo>
                  <a:cubicBezTo>
                    <a:pt x="440" y="4723"/>
                    <a:pt x="472" y="4878"/>
                    <a:pt x="542" y="5041"/>
                  </a:cubicBezTo>
                  <a:cubicBezTo>
                    <a:pt x="606" y="5187"/>
                    <a:pt x="692" y="5290"/>
                    <a:pt x="789" y="5367"/>
                  </a:cubicBezTo>
                  <a:cubicBezTo>
                    <a:pt x="542" y="5461"/>
                    <a:pt x="349" y="5616"/>
                    <a:pt x="209" y="5865"/>
                  </a:cubicBezTo>
                  <a:cubicBezTo>
                    <a:pt x="70" y="6105"/>
                    <a:pt x="0" y="6397"/>
                    <a:pt x="0" y="6749"/>
                  </a:cubicBezTo>
                  <a:cubicBezTo>
                    <a:pt x="0" y="7256"/>
                    <a:pt x="134" y="7642"/>
                    <a:pt x="381" y="7917"/>
                  </a:cubicBezTo>
                  <a:cubicBezTo>
                    <a:pt x="639" y="8192"/>
                    <a:pt x="1009" y="8329"/>
                    <a:pt x="1497" y="8329"/>
                  </a:cubicBezTo>
                  <a:cubicBezTo>
                    <a:pt x="2119" y="8329"/>
                    <a:pt x="2601" y="8149"/>
                    <a:pt x="2929" y="7797"/>
                  </a:cubicBezTo>
                  <a:cubicBezTo>
                    <a:pt x="3267" y="7453"/>
                    <a:pt x="3433" y="6955"/>
                    <a:pt x="3433" y="6311"/>
                  </a:cubicBezTo>
                  <a:cubicBezTo>
                    <a:pt x="3433" y="5805"/>
                    <a:pt x="3331" y="5418"/>
                    <a:pt x="3127" y="5152"/>
                  </a:cubicBezTo>
                  <a:cubicBezTo>
                    <a:pt x="2923" y="4895"/>
                    <a:pt x="2628" y="4757"/>
                    <a:pt x="2231" y="4757"/>
                  </a:cubicBezTo>
                  <a:lnTo>
                    <a:pt x="1615" y="4757"/>
                  </a:lnTo>
                  <a:cubicBezTo>
                    <a:pt x="1411" y="4757"/>
                    <a:pt x="1271" y="4723"/>
                    <a:pt x="1191" y="4663"/>
                  </a:cubicBezTo>
                  <a:cubicBezTo>
                    <a:pt x="1121" y="4594"/>
                    <a:pt x="1078" y="4491"/>
                    <a:pt x="1078" y="4362"/>
                  </a:cubicBezTo>
                  <a:cubicBezTo>
                    <a:pt x="1078" y="4139"/>
                    <a:pt x="1159" y="3950"/>
                    <a:pt x="1325" y="3796"/>
                  </a:cubicBezTo>
                  <a:cubicBezTo>
                    <a:pt x="1416" y="3821"/>
                    <a:pt x="1523" y="3839"/>
                    <a:pt x="1631" y="3839"/>
                  </a:cubicBezTo>
                  <a:cubicBezTo>
                    <a:pt x="2076" y="3839"/>
                    <a:pt x="2424" y="3667"/>
                    <a:pt x="2677" y="3332"/>
                  </a:cubicBezTo>
                  <a:cubicBezTo>
                    <a:pt x="2929" y="2989"/>
                    <a:pt x="3057" y="2525"/>
                    <a:pt x="3057" y="1950"/>
                  </a:cubicBezTo>
                  <a:cubicBezTo>
                    <a:pt x="3057" y="1752"/>
                    <a:pt x="3036" y="1572"/>
                    <a:pt x="3004" y="1392"/>
                  </a:cubicBezTo>
                  <a:cubicBezTo>
                    <a:pt x="2966" y="1211"/>
                    <a:pt x="2918" y="1065"/>
                    <a:pt x="2864" y="945"/>
                  </a:cubicBezTo>
                  <a:lnTo>
                    <a:pt x="3470" y="765"/>
                  </a:lnTo>
                  <a:lnTo>
                    <a:pt x="3470" y="104"/>
                  </a:lnTo>
                  <a:lnTo>
                    <a:pt x="2237" y="104"/>
                  </a:lnTo>
                  <a:cubicBezTo>
                    <a:pt x="2189" y="86"/>
                    <a:pt x="2103" y="52"/>
                    <a:pt x="1990" y="26"/>
                  </a:cubicBezTo>
                  <a:cubicBezTo>
                    <a:pt x="1877" y="9"/>
                    <a:pt x="1770" y="1"/>
                    <a:pt x="1674" y="1"/>
                  </a:cubicBezTo>
                  <a:close/>
                </a:path>
              </a:pathLst>
            </a:custGeom>
            <a:solidFill>
              <a:srgbClr val="63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78"/>
            <p:cNvSpPr/>
            <p:nvPr/>
          </p:nvSpPr>
          <p:spPr>
            <a:xfrm>
              <a:off x="1400975" y="1582225"/>
              <a:ext cx="37175" cy="90175"/>
            </a:xfrm>
            <a:custGeom>
              <a:rect b="b" l="l" r="r" t="t"/>
              <a:pathLst>
                <a:path extrusionOk="0" h="3607" w="1487">
                  <a:moveTo>
                    <a:pt x="623" y="498"/>
                  </a:moveTo>
                  <a:cubicBezTo>
                    <a:pt x="789" y="498"/>
                    <a:pt x="913" y="550"/>
                    <a:pt x="993" y="653"/>
                  </a:cubicBezTo>
                  <a:cubicBezTo>
                    <a:pt x="1068" y="747"/>
                    <a:pt x="1111" y="911"/>
                    <a:pt x="1111" y="1117"/>
                  </a:cubicBezTo>
                  <a:cubicBezTo>
                    <a:pt x="1111" y="1331"/>
                    <a:pt x="1068" y="1503"/>
                    <a:pt x="977" y="1606"/>
                  </a:cubicBezTo>
                  <a:cubicBezTo>
                    <a:pt x="891" y="1709"/>
                    <a:pt x="752" y="1761"/>
                    <a:pt x="564" y="1761"/>
                  </a:cubicBezTo>
                  <a:lnTo>
                    <a:pt x="371" y="1761"/>
                  </a:lnTo>
                  <a:lnTo>
                    <a:pt x="371" y="498"/>
                  </a:lnTo>
                  <a:close/>
                  <a:moveTo>
                    <a:pt x="1" y="0"/>
                  </a:moveTo>
                  <a:lnTo>
                    <a:pt x="1" y="3607"/>
                  </a:lnTo>
                  <a:lnTo>
                    <a:pt x="371" y="3607"/>
                  </a:lnTo>
                  <a:lnTo>
                    <a:pt x="371" y="2259"/>
                  </a:lnTo>
                  <a:lnTo>
                    <a:pt x="602" y="2259"/>
                  </a:lnTo>
                  <a:cubicBezTo>
                    <a:pt x="886" y="2259"/>
                    <a:pt x="1106" y="2156"/>
                    <a:pt x="1256" y="1958"/>
                  </a:cubicBezTo>
                  <a:cubicBezTo>
                    <a:pt x="1411" y="1761"/>
                    <a:pt x="1486" y="1469"/>
                    <a:pt x="1486" y="1091"/>
                  </a:cubicBezTo>
                  <a:cubicBezTo>
                    <a:pt x="1486" y="739"/>
                    <a:pt x="1417" y="464"/>
                    <a:pt x="1277" y="284"/>
                  </a:cubicBezTo>
                  <a:cubicBezTo>
                    <a:pt x="1138" y="95"/>
                    <a:pt x="929" y="0"/>
                    <a:pt x="650" y="0"/>
                  </a:cubicBezTo>
                  <a:close/>
                </a:path>
              </a:pathLst>
            </a:custGeom>
            <a:solidFill>
              <a:srgbClr val="63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78"/>
            <p:cNvSpPr/>
            <p:nvPr/>
          </p:nvSpPr>
          <p:spPr>
            <a:xfrm>
              <a:off x="1442825" y="1603050"/>
              <a:ext cx="37700" cy="70425"/>
            </a:xfrm>
            <a:custGeom>
              <a:rect b="b" l="l" r="r" t="t"/>
              <a:pathLst>
                <a:path extrusionOk="0" h="2817" w="1508">
                  <a:moveTo>
                    <a:pt x="778" y="438"/>
                  </a:moveTo>
                  <a:cubicBezTo>
                    <a:pt x="890" y="438"/>
                    <a:pt x="982" y="490"/>
                    <a:pt x="1051" y="610"/>
                  </a:cubicBezTo>
                  <a:cubicBezTo>
                    <a:pt x="1116" y="722"/>
                    <a:pt x="1148" y="893"/>
                    <a:pt x="1148" y="1125"/>
                  </a:cubicBezTo>
                  <a:lnTo>
                    <a:pt x="381" y="1125"/>
                  </a:lnTo>
                  <a:cubicBezTo>
                    <a:pt x="392" y="902"/>
                    <a:pt x="435" y="730"/>
                    <a:pt x="504" y="610"/>
                  </a:cubicBezTo>
                  <a:cubicBezTo>
                    <a:pt x="569" y="498"/>
                    <a:pt x="660" y="438"/>
                    <a:pt x="778" y="438"/>
                  </a:cubicBezTo>
                  <a:close/>
                  <a:moveTo>
                    <a:pt x="778" y="0"/>
                  </a:moveTo>
                  <a:cubicBezTo>
                    <a:pt x="536" y="0"/>
                    <a:pt x="349" y="120"/>
                    <a:pt x="209" y="378"/>
                  </a:cubicBezTo>
                  <a:cubicBezTo>
                    <a:pt x="70" y="636"/>
                    <a:pt x="0" y="988"/>
                    <a:pt x="0" y="1426"/>
                  </a:cubicBezTo>
                  <a:cubicBezTo>
                    <a:pt x="0" y="1863"/>
                    <a:pt x="75" y="2198"/>
                    <a:pt x="225" y="2447"/>
                  </a:cubicBezTo>
                  <a:cubicBezTo>
                    <a:pt x="370" y="2696"/>
                    <a:pt x="579" y="2817"/>
                    <a:pt x="848" y="2817"/>
                  </a:cubicBezTo>
                  <a:cubicBezTo>
                    <a:pt x="960" y="2817"/>
                    <a:pt x="1062" y="2808"/>
                    <a:pt x="1153" y="2782"/>
                  </a:cubicBezTo>
                  <a:cubicBezTo>
                    <a:pt x="1244" y="2748"/>
                    <a:pt x="1336" y="2705"/>
                    <a:pt x="1421" y="2636"/>
                  </a:cubicBezTo>
                  <a:lnTo>
                    <a:pt x="1421" y="2164"/>
                  </a:lnTo>
                  <a:cubicBezTo>
                    <a:pt x="1319" y="2233"/>
                    <a:pt x="1228" y="2284"/>
                    <a:pt x="1142" y="2319"/>
                  </a:cubicBezTo>
                  <a:cubicBezTo>
                    <a:pt x="1057" y="2344"/>
                    <a:pt x="960" y="2361"/>
                    <a:pt x="858" y="2361"/>
                  </a:cubicBezTo>
                  <a:cubicBezTo>
                    <a:pt x="708" y="2361"/>
                    <a:pt x="590" y="2293"/>
                    <a:pt x="504" y="2147"/>
                  </a:cubicBezTo>
                  <a:cubicBezTo>
                    <a:pt x="424" y="2009"/>
                    <a:pt x="381" y="1803"/>
                    <a:pt x="370" y="1537"/>
                  </a:cubicBezTo>
                  <a:lnTo>
                    <a:pt x="1507" y="1537"/>
                  </a:lnTo>
                  <a:lnTo>
                    <a:pt x="1507" y="1228"/>
                  </a:lnTo>
                  <a:cubicBezTo>
                    <a:pt x="1507" y="842"/>
                    <a:pt x="1437" y="541"/>
                    <a:pt x="1309" y="327"/>
                  </a:cubicBezTo>
                  <a:cubicBezTo>
                    <a:pt x="1180" y="112"/>
                    <a:pt x="1003" y="0"/>
                    <a:pt x="778" y="0"/>
                  </a:cubicBezTo>
                  <a:close/>
                </a:path>
              </a:pathLst>
            </a:custGeom>
            <a:solidFill>
              <a:srgbClr val="63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78"/>
            <p:cNvSpPr/>
            <p:nvPr/>
          </p:nvSpPr>
          <p:spPr>
            <a:xfrm>
              <a:off x="1487475" y="1603050"/>
              <a:ext cx="40250" cy="70425"/>
            </a:xfrm>
            <a:custGeom>
              <a:rect b="b" l="l" r="r" t="t"/>
              <a:pathLst>
                <a:path extrusionOk="0" h="2817" w="1610">
                  <a:moveTo>
                    <a:pt x="805" y="473"/>
                  </a:moveTo>
                  <a:cubicBezTo>
                    <a:pt x="1094" y="473"/>
                    <a:pt x="1239" y="782"/>
                    <a:pt x="1239" y="1408"/>
                  </a:cubicBezTo>
                  <a:cubicBezTo>
                    <a:pt x="1239" y="2035"/>
                    <a:pt x="1094" y="2344"/>
                    <a:pt x="805" y="2344"/>
                  </a:cubicBezTo>
                  <a:cubicBezTo>
                    <a:pt x="515" y="2344"/>
                    <a:pt x="370" y="2035"/>
                    <a:pt x="370" y="1408"/>
                  </a:cubicBezTo>
                  <a:cubicBezTo>
                    <a:pt x="370" y="1099"/>
                    <a:pt x="408" y="876"/>
                    <a:pt x="472" y="713"/>
                  </a:cubicBezTo>
                  <a:cubicBezTo>
                    <a:pt x="542" y="550"/>
                    <a:pt x="654" y="473"/>
                    <a:pt x="805" y="473"/>
                  </a:cubicBezTo>
                  <a:close/>
                  <a:moveTo>
                    <a:pt x="810" y="0"/>
                  </a:moveTo>
                  <a:cubicBezTo>
                    <a:pt x="552" y="0"/>
                    <a:pt x="354" y="120"/>
                    <a:pt x="209" y="369"/>
                  </a:cubicBezTo>
                  <a:cubicBezTo>
                    <a:pt x="70" y="618"/>
                    <a:pt x="0" y="962"/>
                    <a:pt x="0" y="1408"/>
                  </a:cubicBezTo>
                  <a:cubicBezTo>
                    <a:pt x="0" y="1683"/>
                    <a:pt x="32" y="1941"/>
                    <a:pt x="97" y="2155"/>
                  </a:cubicBezTo>
                  <a:cubicBezTo>
                    <a:pt x="166" y="2370"/>
                    <a:pt x="258" y="2533"/>
                    <a:pt x="381" y="2653"/>
                  </a:cubicBezTo>
                  <a:cubicBezTo>
                    <a:pt x="499" y="2765"/>
                    <a:pt x="644" y="2817"/>
                    <a:pt x="799" y="2817"/>
                  </a:cubicBezTo>
                  <a:cubicBezTo>
                    <a:pt x="1057" y="2817"/>
                    <a:pt x="1255" y="2696"/>
                    <a:pt x="1395" y="2447"/>
                  </a:cubicBezTo>
                  <a:cubicBezTo>
                    <a:pt x="1539" y="2198"/>
                    <a:pt x="1609" y="1846"/>
                    <a:pt x="1609" y="1408"/>
                  </a:cubicBezTo>
                  <a:cubicBezTo>
                    <a:pt x="1609" y="979"/>
                    <a:pt x="1539" y="636"/>
                    <a:pt x="1395" y="378"/>
                  </a:cubicBezTo>
                  <a:cubicBezTo>
                    <a:pt x="1250" y="120"/>
                    <a:pt x="1057" y="0"/>
                    <a:pt x="810" y="0"/>
                  </a:cubicBezTo>
                  <a:close/>
                </a:path>
              </a:pathLst>
            </a:custGeom>
            <a:solidFill>
              <a:srgbClr val="63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78"/>
            <p:cNvSpPr/>
            <p:nvPr/>
          </p:nvSpPr>
          <p:spPr>
            <a:xfrm>
              <a:off x="1535725" y="1603050"/>
              <a:ext cx="38650" cy="99400"/>
            </a:xfrm>
            <a:custGeom>
              <a:rect b="b" l="l" r="r" t="t"/>
              <a:pathLst>
                <a:path extrusionOk="0" h="3976" w="1546">
                  <a:moveTo>
                    <a:pt x="778" y="473"/>
                  </a:moveTo>
                  <a:cubicBezTo>
                    <a:pt x="907" y="473"/>
                    <a:pt x="1009" y="550"/>
                    <a:pt x="1073" y="713"/>
                  </a:cubicBezTo>
                  <a:cubicBezTo>
                    <a:pt x="1138" y="867"/>
                    <a:pt x="1175" y="1099"/>
                    <a:pt x="1175" y="1400"/>
                  </a:cubicBezTo>
                  <a:cubicBezTo>
                    <a:pt x="1175" y="1700"/>
                    <a:pt x="1138" y="1941"/>
                    <a:pt x="1073" y="2104"/>
                  </a:cubicBezTo>
                  <a:cubicBezTo>
                    <a:pt x="1004" y="2267"/>
                    <a:pt x="907" y="2344"/>
                    <a:pt x="784" y="2344"/>
                  </a:cubicBezTo>
                  <a:cubicBezTo>
                    <a:pt x="634" y="2344"/>
                    <a:pt x="526" y="2267"/>
                    <a:pt x="462" y="2121"/>
                  </a:cubicBezTo>
                  <a:cubicBezTo>
                    <a:pt x="398" y="1975"/>
                    <a:pt x="366" y="1735"/>
                    <a:pt x="366" y="1408"/>
                  </a:cubicBezTo>
                  <a:lnTo>
                    <a:pt x="366" y="1323"/>
                  </a:lnTo>
                  <a:cubicBezTo>
                    <a:pt x="366" y="1022"/>
                    <a:pt x="398" y="807"/>
                    <a:pt x="462" y="670"/>
                  </a:cubicBezTo>
                  <a:cubicBezTo>
                    <a:pt x="526" y="541"/>
                    <a:pt x="634" y="473"/>
                    <a:pt x="778" y="473"/>
                  </a:cubicBezTo>
                  <a:close/>
                  <a:moveTo>
                    <a:pt x="870" y="0"/>
                  </a:moveTo>
                  <a:cubicBezTo>
                    <a:pt x="644" y="0"/>
                    <a:pt x="478" y="138"/>
                    <a:pt x="366" y="412"/>
                  </a:cubicBezTo>
                  <a:lnTo>
                    <a:pt x="344" y="412"/>
                  </a:lnTo>
                  <a:cubicBezTo>
                    <a:pt x="323" y="224"/>
                    <a:pt x="301" y="95"/>
                    <a:pt x="296" y="52"/>
                  </a:cubicBezTo>
                  <a:lnTo>
                    <a:pt x="1" y="52"/>
                  </a:lnTo>
                  <a:lnTo>
                    <a:pt x="1" y="3976"/>
                  </a:lnTo>
                  <a:lnTo>
                    <a:pt x="366" y="3976"/>
                  </a:lnTo>
                  <a:lnTo>
                    <a:pt x="366" y="2868"/>
                  </a:lnTo>
                  <a:cubicBezTo>
                    <a:pt x="366" y="2817"/>
                    <a:pt x="360" y="2679"/>
                    <a:pt x="344" y="2447"/>
                  </a:cubicBezTo>
                  <a:lnTo>
                    <a:pt x="366" y="2447"/>
                  </a:lnTo>
                  <a:cubicBezTo>
                    <a:pt x="484" y="2696"/>
                    <a:pt x="650" y="2817"/>
                    <a:pt x="864" y="2817"/>
                  </a:cubicBezTo>
                  <a:cubicBezTo>
                    <a:pt x="1079" y="2817"/>
                    <a:pt x="1245" y="2696"/>
                    <a:pt x="1363" y="2447"/>
                  </a:cubicBezTo>
                  <a:cubicBezTo>
                    <a:pt x="1486" y="2198"/>
                    <a:pt x="1545" y="1846"/>
                    <a:pt x="1545" y="1408"/>
                  </a:cubicBezTo>
                  <a:cubicBezTo>
                    <a:pt x="1545" y="962"/>
                    <a:pt x="1486" y="610"/>
                    <a:pt x="1368" y="369"/>
                  </a:cubicBezTo>
                  <a:cubicBezTo>
                    <a:pt x="1250" y="120"/>
                    <a:pt x="1084" y="0"/>
                    <a:pt x="870" y="0"/>
                  </a:cubicBezTo>
                  <a:close/>
                </a:path>
              </a:pathLst>
            </a:custGeom>
            <a:solidFill>
              <a:srgbClr val="63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78"/>
            <p:cNvSpPr/>
            <p:nvPr/>
          </p:nvSpPr>
          <p:spPr>
            <a:xfrm>
              <a:off x="1582125" y="1576425"/>
              <a:ext cx="9150" cy="95975"/>
            </a:xfrm>
            <a:custGeom>
              <a:rect b="b" l="l" r="r" t="t"/>
              <a:pathLst>
                <a:path extrusionOk="0" h="3839" w="366">
                  <a:moveTo>
                    <a:pt x="0" y="1"/>
                  </a:moveTo>
                  <a:lnTo>
                    <a:pt x="0" y="3839"/>
                  </a:lnTo>
                  <a:lnTo>
                    <a:pt x="365" y="3839"/>
                  </a:lnTo>
                  <a:lnTo>
                    <a:pt x="365" y="1"/>
                  </a:lnTo>
                  <a:close/>
                </a:path>
              </a:pathLst>
            </a:custGeom>
            <a:solidFill>
              <a:srgbClr val="63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78"/>
            <p:cNvSpPr/>
            <p:nvPr/>
          </p:nvSpPr>
          <p:spPr>
            <a:xfrm>
              <a:off x="1600350" y="1603050"/>
              <a:ext cx="37700" cy="70425"/>
            </a:xfrm>
            <a:custGeom>
              <a:rect b="b" l="l" r="r" t="t"/>
              <a:pathLst>
                <a:path extrusionOk="0" h="2817" w="1508">
                  <a:moveTo>
                    <a:pt x="779" y="438"/>
                  </a:moveTo>
                  <a:cubicBezTo>
                    <a:pt x="897" y="438"/>
                    <a:pt x="988" y="490"/>
                    <a:pt x="1052" y="610"/>
                  </a:cubicBezTo>
                  <a:cubicBezTo>
                    <a:pt x="1116" y="722"/>
                    <a:pt x="1149" y="893"/>
                    <a:pt x="1154" y="1125"/>
                  </a:cubicBezTo>
                  <a:lnTo>
                    <a:pt x="382" y="1125"/>
                  </a:lnTo>
                  <a:cubicBezTo>
                    <a:pt x="392" y="902"/>
                    <a:pt x="435" y="730"/>
                    <a:pt x="505" y="610"/>
                  </a:cubicBezTo>
                  <a:cubicBezTo>
                    <a:pt x="575" y="498"/>
                    <a:pt x="666" y="438"/>
                    <a:pt x="779" y="438"/>
                  </a:cubicBezTo>
                  <a:close/>
                  <a:moveTo>
                    <a:pt x="779" y="0"/>
                  </a:moveTo>
                  <a:cubicBezTo>
                    <a:pt x="537" y="0"/>
                    <a:pt x="349" y="120"/>
                    <a:pt x="210" y="378"/>
                  </a:cubicBezTo>
                  <a:cubicBezTo>
                    <a:pt x="71" y="636"/>
                    <a:pt x="1" y="988"/>
                    <a:pt x="1" y="1426"/>
                  </a:cubicBezTo>
                  <a:cubicBezTo>
                    <a:pt x="1" y="1863"/>
                    <a:pt x="76" y="2198"/>
                    <a:pt x="226" y="2447"/>
                  </a:cubicBezTo>
                  <a:cubicBezTo>
                    <a:pt x="376" y="2696"/>
                    <a:pt x="580" y="2817"/>
                    <a:pt x="848" y="2817"/>
                  </a:cubicBezTo>
                  <a:cubicBezTo>
                    <a:pt x="961" y="2817"/>
                    <a:pt x="1063" y="2808"/>
                    <a:pt x="1154" y="2782"/>
                  </a:cubicBezTo>
                  <a:cubicBezTo>
                    <a:pt x="1245" y="2748"/>
                    <a:pt x="1336" y="2705"/>
                    <a:pt x="1422" y="2636"/>
                  </a:cubicBezTo>
                  <a:lnTo>
                    <a:pt x="1422" y="2164"/>
                  </a:lnTo>
                  <a:cubicBezTo>
                    <a:pt x="1320" y="2233"/>
                    <a:pt x="1229" y="2284"/>
                    <a:pt x="1143" y="2319"/>
                  </a:cubicBezTo>
                  <a:cubicBezTo>
                    <a:pt x="1057" y="2344"/>
                    <a:pt x="961" y="2361"/>
                    <a:pt x="864" y="2361"/>
                  </a:cubicBezTo>
                  <a:cubicBezTo>
                    <a:pt x="714" y="2361"/>
                    <a:pt x="591" y="2293"/>
                    <a:pt x="505" y="2147"/>
                  </a:cubicBezTo>
                  <a:cubicBezTo>
                    <a:pt x="425" y="2009"/>
                    <a:pt x="382" y="1803"/>
                    <a:pt x="376" y="1537"/>
                  </a:cubicBezTo>
                  <a:lnTo>
                    <a:pt x="1508" y="1537"/>
                  </a:lnTo>
                  <a:lnTo>
                    <a:pt x="1508" y="1228"/>
                  </a:lnTo>
                  <a:cubicBezTo>
                    <a:pt x="1508" y="842"/>
                    <a:pt x="1444" y="541"/>
                    <a:pt x="1315" y="327"/>
                  </a:cubicBezTo>
                  <a:cubicBezTo>
                    <a:pt x="1181" y="112"/>
                    <a:pt x="1004" y="0"/>
                    <a:pt x="779" y="0"/>
                  </a:cubicBezTo>
                  <a:close/>
                </a:path>
              </a:pathLst>
            </a:custGeom>
            <a:solidFill>
              <a:srgbClr val="63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78"/>
            <p:cNvSpPr/>
            <p:nvPr/>
          </p:nvSpPr>
          <p:spPr>
            <a:xfrm>
              <a:off x="1647950" y="1582225"/>
              <a:ext cx="42675" cy="90175"/>
            </a:xfrm>
            <a:custGeom>
              <a:rect b="b" l="l" r="r" t="t"/>
              <a:pathLst>
                <a:path extrusionOk="0" h="3607" w="1707">
                  <a:moveTo>
                    <a:pt x="569" y="224"/>
                  </a:moveTo>
                  <a:cubicBezTo>
                    <a:pt x="886" y="224"/>
                    <a:pt x="1127" y="361"/>
                    <a:pt x="1288" y="619"/>
                  </a:cubicBezTo>
                  <a:cubicBezTo>
                    <a:pt x="1454" y="876"/>
                    <a:pt x="1535" y="1263"/>
                    <a:pt x="1535" y="1778"/>
                  </a:cubicBezTo>
                  <a:cubicBezTo>
                    <a:pt x="1535" y="2851"/>
                    <a:pt x="1197" y="3383"/>
                    <a:pt x="526" y="3383"/>
                  </a:cubicBezTo>
                  <a:lnTo>
                    <a:pt x="156" y="3383"/>
                  </a:lnTo>
                  <a:lnTo>
                    <a:pt x="156" y="224"/>
                  </a:lnTo>
                  <a:close/>
                  <a:moveTo>
                    <a:pt x="1" y="0"/>
                  </a:moveTo>
                  <a:lnTo>
                    <a:pt x="1" y="3607"/>
                  </a:lnTo>
                  <a:lnTo>
                    <a:pt x="537" y="3607"/>
                  </a:lnTo>
                  <a:cubicBezTo>
                    <a:pt x="923" y="3607"/>
                    <a:pt x="1213" y="3443"/>
                    <a:pt x="1411" y="3143"/>
                  </a:cubicBezTo>
                  <a:cubicBezTo>
                    <a:pt x="1604" y="2834"/>
                    <a:pt x="1706" y="2370"/>
                    <a:pt x="1706" y="1769"/>
                  </a:cubicBezTo>
                  <a:cubicBezTo>
                    <a:pt x="1706" y="1194"/>
                    <a:pt x="1610" y="756"/>
                    <a:pt x="1422" y="455"/>
                  </a:cubicBezTo>
                  <a:cubicBezTo>
                    <a:pt x="1240" y="155"/>
                    <a:pt x="966" y="0"/>
                    <a:pt x="607" y="0"/>
                  </a:cubicBezTo>
                  <a:close/>
                </a:path>
              </a:pathLst>
            </a:custGeom>
            <a:solidFill>
              <a:srgbClr val="63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78"/>
            <p:cNvSpPr/>
            <p:nvPr/>
          </p:nvSpPr>
          <p:spPr>
            <a:xfrm>
              <a:off x="1697025" y="1604125"/>
              <a:ext cx="34075" cy="69350"/>
            </a:xfrm>
            <a:custGeom>
              <a:rect b="b" l="l" r="r" t="t"/>
              <a:pathLst>
                <a:path extrusionOk="0" h="2774" w="1363">
                  <a:moveTo>
                    <a:pt x="730" y="215"/>
                  </a:moveTo>
                  <a:cubicBezTo>
                    <a:pt x="875" y="215"/>
                    <a:pt x="993" y="301"/>
                    <a:pt x="1079" y="472"/>
                  </a:cubicBezTo>
                  <a:cubicBezTo>
                    <a:pt x="1165" y="653"/>
                    <a:pt x="1202" y="893"/>
                    <a:pt x="1202" y="1202"/>
                  </a:cubicBezTo>
                  <a:lnTo>
                    <a:pt x="172" y="1202"/>
                  </a:lnTo>
                  <a:cubicBezTo>
                    <a:pt x="188" y="885"/>
                    <a:pt x="242" y="644"/>
                    <a:pt x="339" y="472"/>
                  </a:cubicBezTo>
                  <a:cubicBezTo>
                    <a:pt x="441" y="301"/>
                    <a:pt x="569" y="215"/>
                    <a:pt x="730" y="215"/>
                  </a:cubicBezTo>
                  <a:close/>
                  <a:moveTo>
                    <a:pt x="730" y="0"/>
                  </a:moveTo>
                  <a:cubicBezTo>
                    <a:pt x="505" y="0"/>
                    <a:pt x="328" y="129"/>
                    <a:pt x="199" y="387"/>
                  </a:cubicBezTo>
                  <a:cubicBezTo>
                    <a:pt x="65" y="644"/>
                    <a:pt x="1" y="979"/>
                    <a:pt x="1" y="1408"/>
                  </a:cubicBezTo>
                  <a:cubicBezTo>
                    <a:pt x="1" y="1846"/>
                    <a:pt x="70" y="2181"/>
                    <a:pt x="205" y="2422"/>
                  </a:cubicBezTo>
                  <a:cubicBezTo>
                    <a:pt x="339" y="2653"/>
                    <a:pt x="532" y="2774"/>
                    <a:pt x="773" y="2774"/>
                  </a:cubicBezTo>
                  <a:cubicBezTo>
                    <a:pt x="870" y="2774"/>
                    <a:pt x="955" y="2765"/>
                    <a:pt x="1036" y="2739"/>
                  </a:cubicBezTo>
                  <a:cubicBezTo>
                    <a:pt x="1116" y="2713"/>
                    <a:pt x="1202" y="2671"/>
                    <a:pt x="1299" y="2610"/>
                  </a:cubicBezTo>
                  <a:lnTo>
                    <a:pt x="1299" y="2387"/>
                  </a:lnTo>
                  <a:cubicBezTo>
                    <a:pt x="1186" y="2456"/>
                    <a:pt x="1095" y="2499"/>
                    <a:pt x="1025" y="2525"/>
                  </a:cubicBezTo>
                  <a:cubicBezTo>
                    <a:pt x="950" y="2542"/>
                    <a:pt x="870" y="2559"/>
                    <a:pt x="773" y="2559"/>
                  </a:cubicBezTo>
                  <a:cubicBezTo>
                    <a:pt x="575" y="2559"/>
                    <a:pt x="424" y="2456"/>
                    <a:pt x="323" y="2267"/>
                  </a:cubicBezTo>
                  <a:cubicBezTo>
                    <a:pt x="215" y="2069"/>
                    <a:pt x="162" y="1786"/>
                    <a:pt x="162" y="1417"/>
                  </a:cubicBezTo>
                  <a:lnTo>
                    <a:pt x="1363" y="1417"/>
                  </a:lnTo>
                  <a:lnTo>
                    <a:pt x="1363" y="1219"/>
                  </a:lnTo>
                  <a:cubicBezTo>
                    <a:pt x="1363" y="850"/>
                    <a:pt x="1309" y="550"/>
                    <a:pt x="1191" y="326"/>
                  </a:cubicBezTo>
                  <a:cubicBezTo>
                    <a:pt x="1079" y="112"/>
                    <a:pt x="929" y="0"/>
                    <a:pt x="730" y="0"/>
                  </a:cubicBezTo>
                  <a:close/>
                </a:path>
              </a:pathLst>
            </a:custGeom>
            <a:solidFill>
              <a:srgbClr val="63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78"/>
            <p:cNvSpPr/>
            <p:nvPr/>
          </p:nvSpPr>
          <p:spPr>
            <a:xfrm>
              <a:off x="1734975" y="1605400"/>
              <a:ext cx="36100" cy="67000"/>
            </a:xfrm>
            <a:custGeom>
              <a:rect b="b" l="l" r="r" t="t"/>
              <a:pathLst>
                <a:path extrusionOk="0" h="2680" w="1444">
                  <a:moveTo>
                    <a:pt x="0" y="1"/>
                  </a:moveTo>
                  <a:lnTo>
                    <a:pt x="644" y="2680"/>
                  </a:lnTo>
                  <a:lnTo>
                    <a:pt x="800" y="2680"/>
                  </a:lnTo>
                  <a:lnTo>
                    <a:pt x="1443" y="1"/>
                  </a:lnTo>
                  <a:lnTo>
                    <a:pt x="1288" y="1"/>
                  </a:lnTo>
                  <a:lnTo>
                    <a:pt x="853" y="1812"/>
                  </a:lnTo>
                  <a:cubicBezTo>
                    <a:pt x="810" y="2001"/>
                    <a:pt x="767" y="2207"/>
                    <a:pt x="725" y="2431"/>
                  </a:cubicBezTo>
                  <a:lnTo>
                    <a:pt x="719" y="2431"/>
                  </a:lnTo>
                  <a:cubicBezTo>
                    <a:pt x="687" y="2259"/>
                    <a:pt x="644" y="2053"/>
                    <a:pt x="585" y="1821"/>
                  </a:cubicBezTo>
                  <a:lnTo>
                    <a:pt x="156" y="1"/>
                  </a:lnTo>
                  <a:close/>
                </a:path>
              </a:pathLst>
            </a:custGeom>
            <a:solidFill>
              <a:srgbClr val="63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6" name="Google Shape;1126;p178"/>
          <p:cNvSpPr txBox="1"/>
          <p:nvPr/>
        </p:nvSpPr>
        <p:spPr>
          <a:xfrm>
            <a:off x="547013" y="4325275"/>
            <a:ext cx="6511800" cy="543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rgbClr val="5F6165"/>
                </a:solidFill>
                <a:latin typeface="Open Sans"/>
                <a:ea typeface="Open Sans"/>
                <a:cs typeface="Open Sans"/>
                <a:sym typeface="Open Sans"/>
              </a:rPr>
              <a:t>Want to get involved and share your expertise? </a:t>
            </a:r>
            <a:r>
              <a:rPr b="1" lang="en" sz="1800">
                <a:solidFill>
                  <a:srgbClr val="5F6165"/>
                </a:solidFill>
                <a:latin typeface="Open Sans"/>
                <a:ea typeface="Open Sans"/>
                <a:cs typeface="Open Sans"/>
                <a:sym typeface="Open Sans"/>
              </a:rPr>
              <a:t>go/g2g</a:t>
            </a:r>
            <a:endParaRPr b="1" sz="1800">
              <a:solidFill>
                <a:srgbClr val="5F6165"/>
              </a:solidFill>
              <a:latin typeface="Open Sans"/>
              <a:ea typeface="Open Sans"/>
              <a:cs typeface="Open Sans"/>
              <a:sym typeface="Open Sans"/>
            </a:endParaRPr>
          </a:p>
        </p:txBody>
      </p:sp>
      <p:sp>
        <p:nvSpPr>
          <p:cNvPr id="1127" name="Google Shape;1127;p178"/>
          <p:cNvSpPr txBox="1"/>
          <p:nvPr/>
        </p:nvSpPr>
        <p:spPr>
          <a:xfrm>
            <a:off x="730527" y="2339853"/>
            <a:ext cx="16446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369E8"/>
                </a:solidFill>
                <a:latin typeface="Open Sans"/>
                <a:ea typeface="Open Sans"/>
                <a:cs typeface="Open Sans"/>
                <a:sym typeface="Open Sans"/>
              </a:rPr>
              <a:t>go/iamhere</a:t>
            </a:r>
            <a:endParaRPr b="1" sz="1800">
              <a:solidFill>
                <a:srgbClr val="3369E8"/>
              </a:solidFill>
              <a:latin typeface="Open Sans"/>
              <a:ea typeface="Open Sans"/>
              <a:cs typeface="Open Sans"/>
              <a:sym typeface="Open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1" name="Shape 1131"/>
        <p:cNvGrpSpPr/>
        <p:nvPr/>
      </p:nvGrpSpPr>
      <p:grpSpPr>
        <a:xfrm>
          <a:off x="0" y="0"/>
          <a:ext cx="0" cy="0"/>
          <a:chOff x="0" y="0"/>
          <a:chExt cx="0" cy="0"/>
        </a:xfrm>
      </p:grpSpPr>
      <p:pic>
        <p:nvPicPr>
          <p:cNvPr id="1132" name="Google Shape;1132;p179"/>
          <p:cNvPicPr preferRelativeResize="0"/>
          <p:nvPr/>
        </p:nvPicPr>
        <p:blipFill>
          <a:blip r:embed="rId3">
            <a:alphaModFix/>
          </a:blip>
          <a:stretch>
            <a:fillRect/>
          </a:stretch>
        </p:blipFill>
        <p:spPr>
          <a:xfrm>
            <a:off x="715350" y="104175"/>
            <a:ext cx="7719600" cy="4343499"/>
          </a:xfrm>
          <a:prstGeom prst="rect">
            <a:avLst/>
          </a:prstGeom>
          <a:noFill/>
          <a:ln>
            <a:noFill/>
          </a:ln>
        </p:spPr>
      </p:pic>
      <p:sp>
        <p:nvSpPr>
          <p:cNvPr id="1133" name="Google Shape;1133;p179"/>
          <p:cNvSpPr txBox="1"/>
          <p:nvPr/>
        </p:nvSpPr>
        <p:spPr>
          <a:xfrm>
            <a:off x="1537800" y="1594850"/>
            <a:ext cx="6068400" cy="7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Roboto"/>
                <a:ea typeface="Roboto"/>
                <a:cs typeface="Roboto"/>
                <a:sym typeface="Roboto"/>
              </a:rPr>
              <a:t>Appendix</a:t>
            </a:r>
            <a:endParaRPr sz="4600">
              <a:solidFill>
                <a:srgbClr val="434343"/>
              </a:solidFill>
              <a:latin typeface="Roboto"/>
              <a:ea typeface="Roboto"/>
              <a:cs typeface="Roboto"/>
              <a:sym typeface="Robot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180"/>
          <p:cNvSpPr txBox="1"/>
          <p:nvPr/>
        </p:nvSpPr>
        <p:spPr>
          <a:xfrm>
            <a:off x="-76200" y="265151"/>
            <a:ext cx="9144000" cy="971400"/>
          </a:xfrm>
          <a:prstGeom prst="rect">
            <a:avLst/>
          </a:prstGeom>
          <a:noFill/>
          <a:ln>
            <a:noFill/>
          </a:ln>
        </p:spPr>
        <p:txBody>
          <a:bodyPr anchorCtr="0" anchor="b" bIns="91400" lIns="91400" spcFirstLastPara="1" rIns="91400" wrap="square" tIns="91400">
            <a:noAutofit/>
          </a:bodyPr>
          <a:lstStyle/>
          <a:p>
            <a:pPr indent="228600" lvl="0" marL="0" rtl="0" algn="ctr">
              <a:spcBef>
                <a:spcPts val="0"/>
              </a:spcBef>
              <a:spcAft>
                <a:spcPts val="0"/>
              </a:spcAft>
              <a:buNone/>
            </a:pPr>
            <a:r>
              <a:rPr b="1" lang="en" sz="3000">
                <a:solidFill>
                  <a:srgbClr val="FFFFFF"/>
                </a:solidFill>
                <a:latin typeface="Open Sans"/>
                <a:ea typeface="Open Sans"/>
                <a:cs typeface="Open Sans"/>
                <a:sym typeface="Open Sans"/>
              </a:rPr>
              <a:t>where do you have your best </a:t>
            </a:r>
            <a:br>
              <a:rPr b="1" lang="en" sz="3000">
                <a:solidFill>
                  <a:srgbClr val="FFFFFF"/>
                </a:solidFill>
                <a:latin typeface="Open Sans"/>
                <a:ea typeface="Open Sans"/>
                <a:cs typeface="Open Sans"/>
                <a:sym typeface="Open Sans"/>
              </a:rPr>
            </a:br>
            <a:r>
              <a:rPr b="1" lang="en" sz="3000">
                <a:solidFill>
                  <a:srgbClr val="FFFFFF"/>
                </a:solidFill>
                <a:latin typeface="Open Sans"/>
                <a:ea typeface="Open Sans"/>
                <a:cs typeface="Open Sans"/>
                <a:sym typeface="Open Sans"/>
              </a:rPr>
              <a:t> #IDEAS?</a:t>
            </a:r>
            <a:endParaRPr b="1" sz="3000">
              <a:solidFill>
                <a:srgbClr val="FFFFFF"/>
              </a:solidFill>
              <a:latin typeface="Open Sans"/>
              <a:ea typeface="Open Sans"/>
              <a:cs typeface="Open Sans"/>
              <a:sym typeface="Open Sans"/>
            </a:endParaRPr>
          </a:p>
        </p:txBody>
      </p:sp>
      <p:pic>
        <p:nvPicPr>
          <p:cNvPr descr="Copy of CSI-Lab-08.png" id="1139" name="Google Shape;1139;p180"/>
          <p:cNvPicPr preferRelativeResize="0"/>
          <p:nvPr/>
        </p:nvPicPr>
        <p:blipFill>
          <a:blip r:embed="rId3">
            <a:alphaModFix/>
          </a:blip>
          <a:stretch>
            <a:fillRect/>
          </a:stretch>
        </p:blipFill>
        <p:spPr>
          <a:xfrm>
            <a:off x="596948" y="-36050"/>
            <a:ext cx="7950105" cy="5143501"/>
          </a:xfrm>
          <a:prstGeom prst="rect">
            <a:avLst/>
          </a:prstGeom>
          <a:noFill/>
          <a:ln>
            <a:noFill/>
          </a:ln>
        </p:spPr>
      </p:pic>
      <p:sp>
        <p:nvSpPr>
          <p:cNvPr id="1140" name="Google Shape;1140;p180"/>
          <p:cNvSpPr/>
          <p:nvPr/>
        </p:nvSpPr>
        <p:spPr>
          <a:xfrm>
            <a:off x="582575" y="4483475"/>
            <a:ext cx="7813200" cy="55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4" name="Shape 1144"/>
        <p:cNvGrpSpPr/>
        <p:nvPr/>
      </p:nvGrpSpPr>
      <p:grpSpPr>
        <a:xfrm>
          <a:off x="0" y="0"/>
          <a:ext cx="0" cy="0"/>
          <a:chOff x="0" y="0"/>
          <a:chExt cx="0" cy="0"/>
        </a:xfrm>
      </p:grpSpPr>
      <p:sp>
        <p:nvSpPr>
          <p:cNvPr id="1145" name="Google Shape;1145;p181"/>
          <p:cNvSpPr txBox="1"/>
          <p:nvPr/>
        </p:nvSpPr>
        <p:spPr>
          <a:xfrm>
            <a:off x="80825" y="62750"/>
            <a:ext cx="8893800" cy="17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latin typeface="Open Sans"/>
                <a:ea typeface="Open Sans"/>
                <a:cs typeface="Open Sans"/>
                <a:sym typeface="Open Sans"/>
              </a:rPr>
              <a:t>Inspiration</a:t>
            </a:r>
            <a:endParaRPr b="1" sz="4800">
              <a:latin typeface="Open Sans"/>
              <a:ea typeface="Open Sans"/>
              <a:cs typeface="Open Sans"/>
              <a:sym typeface="Open Sans"/>
            </a:endParaRPr>
          </a:p>
          <a:p>
            <a:pPr indent="0" lvl="0" marL="0" rtl="0" algn="l">
              <a:spcBef>
                <a:spcPts val="0"/>
              </a:spcBef>
              <a:spcAft>
                <a:spcPts val="0"/>
              </a:spcAft>
              <a:buNone/>
            </a:pPr>
            <a:r>
              <a:rPr lang="en" sz="2400">
                <a:solidFill>
                  <a:srgbClr val="999999"/>
                </a:solidFill>
                <a:latin typeface="Open Sans"/>
                <a:ea typeface="Open Sans"/>
                <a:cs typeface="Open Sans"/>
                <a:sym typeface="Open Sans"/>
              </a:rPr>
              <a:t>How might we...get more people to choose the stairs by making it fun to do?</a:t>
            </a:r>
            <a:endParaRPr sz="2400">
              <a:solidFill>
                <a:srgbClr val="999999"/>
              </a:solidFill>
              <a:latin typeface="Open Sans"/>
              <a:ea typeface="Open Sans"/>
              <a:cs typeface="Open Sans"/>
              <a:sym typeface="Open Sans"/>
            </a:endParaRPr>
          </a:p>
        </p:txBody>
      </p:sp>
      <p:pic>
        <p:nvPicPr>
          <p:cNvPr descr="This video is unavailable. You need Adobe Flash Player to watch this video.  Download it from ..." id="1146" name="Google Shape;1146;p181" title="VW Fun Theory HD - Piano stairs - YouTube">
            <a:hlinkClick r:id="rId3"/>
          </p:cNvPr>
          <p:cNvPicPr preferRelativeResize="0"/>
          <p:nvPr/>
        </p:nvPicPr>
        <p:blipFill>
          <a:blip r:embed="rId4">
            <a:alphaModFix/>
          </a:blip>
          <a:stretch>
            <a:fillRect/>
          </a:stretch>
        </p:blipFill>
        <p:spPr>
          <a:xfrm>
            <a:off x="3778225" y="1452025"/>
            <a:ext cx="4572000" cy="34290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182"/>
          <p:cNvSpPr txBox="1"/>
          <p:nvPr/>
        </p:nvSpPr>
        <p:spPr>
          <a:xfrm>
            <a:off x="80825" y="62750"/>
            <a:ext cx="8893800" cy="17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666666"/>
                </a:solidFill>
                <a:latin typeface="Open Sans"/>
                <a:ea typeface="Open Sans"/>
                <a:cs typeface="Open Sans"/>
                <a:sym typeface="Open Sans"/>
              </a:rPr>
              <a:t>Inspiration</a:t>
            </a:r>
            <a:endParaRPr b="1" sz="4800">
              <a:latin typeface="Open Sans"/>
              <a:ea typeface="Open Sans"/>
              <a:cs typeface="Open Sans"/>
              <a:sym typeface="Open Sans"/>
            </a:endParaRPr>
          </a:p>
          <a:p>
            <a:pPr indent="0" lvl="0" marL="0" rtl="0" algn="l">
              <a:spcBef>
                <a:spcPts val="0"/>
              </a:spcBef>
              <a:spcAft>
                <a:spcPts val="0"/>
              </a:spcAft>
              <a:buNone/>
            </a:pPr>
            <a:r>
              <a:rPr lang="en" sz="1800">
                <a:solidFill>
                  <a:srgbClr val="666666"/>
                </a:solidFill>
                <a:latin typeface="Open Sans"/>
                <a:ea typeface="Open Sans"/>
                <a:cs typeface="Open Sans"/>
                <a:sym typeface="Open Sans"/>
              </a:rPr>
              <a:t>In the field, Wearable Intelligence provides operators and engineers with an enterprise-grade, secure, hands-free wearable platform to improve day-to-day workflow, safety, and compliance.</a:t>
            </a:r>
            <a:endParaRPr sz="1800">
              <a:solidFill>
                <a:srgbClr val="666666"/>
              </a:solidFill>
              <a:latin typeface="Open Sans"/>
              <a:ea typeface="Open Sans"/>
              <a:cs typeface="Open Sans"/>
              <a:sym typeface="Open Sans"/>
            </a:endParaRPr>
          </a:p>
        </p:txBody>
      </p:sp>
      <p:pic>
        <p:nvPicPr>
          <p:cNvPr descr="In the field, Wearable Intelligence provides operators and engineers with an  enterprise-grade ..." id="1152" name="Google Shape;1152;p182" title="Wearable Intelligence in Energy - YouTube">
            <a:hlinkClick r:id="rId3"/>
          </p:cNvPr>
          <p:cNvPicPr preferRelativeResize="0"/>
          <p:nvPr/>
        </p:nvPicPr>
        <p:blipFill>
          <a:blip r:embed="rId4">
            <a:alphaModFix/>
          </a:blip>
          <a:stretch>
            <a:fillRect/>
          </a:stretch>
        </p:blipFill>
        <p:spPr>
          <a:xfrm>
            <a:off x="4114625" y="1565350"/>
            <a:ext cx="4572000" cy="34290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6" name="Shape 1156"/>
        <p:cNvGrpSpPr/>
        <p:nvPr/>
      </p:nvGrpSpPr>
      <p:grpSpPr>
        <a:xfrm>
          <a:off x="0" y="0"/>
          <a:ext cx="0" cy="0"/>
          <a:chOff x="0" y="0"/>
          <a:chExt cx="0" cy="0"/>
        </a:xfrm>
      </p:grpSpPr>
      <p:sp>
        <p:nvSpPr>
          <p:cNvPr id="1157" name="Google Shape;1157;p183"/>
          <p:cNvSpPr txBox="1"/>
          <p:nvPr>
            <p:ph type="title"/>
          </p:nvPr>
        </p:nvSpPr>
        <p:spPr>
          <a:xfrm>
            <a:off x="221899" y="203200"/>
            <a:ext cx="8424600" cy="529200"/>
          </a:xfrm>
          <a:prstGeom prst="rect">
            <a:avLst/>
          </a:prstGeom>
        </p:spPr>
        <p:txBody>
          <a:bodyPr anchorCtr="0" anchor="b" bIns="64275" lIns="64275" spcFirstLastPara="1" rIns="64275" wrap="square" tIns="64275">
            <a:noAutofit/>
          </a:bodyPr>
          <a:lstStyle/>
          <a:p>
            <a:pPr indent="0" lvl="0" marL="0" rtl="0" algn="l">
              <a:lnSpc>
                <a:spcPct val="115000"/>
              </a:lnSpc>
              <a:spcBef>
                <a:spcPts val="0"/>
              </a:spcBef>
              <a:spcAft>
                <a:spcPts val="400"/>
              </a:spcAft>
              <a:buNone/>
            </a:pPr>
            <a:r>
              <a:rPr b="1" lang="en" sz="2400">
                <a:solidFill>
                  <a:srgbClr val="000000"/>
                </a:solidFill>
                <a:latin typeface="Open Sans"/>
                <a:ea typeface="Open Sans"/>
                <a:cs typeface="Open Sans"/>
                <a:sym typeface="Open Sans"/>
              </a:rPr>
              <a:t>Information they need, when they need it</a:t>
            </a:r>
            <a:endParaRPr b="1" sz="2400">
              <a:solidFill>
                <a:srgbClr val="000000"/>
              </a:solidFill>
              <a:latin typeface="Open Sans"/>
              <a:ea typeface="Open Sans"/>
              <a:cs typeface="Open Sans"/>
              <a:sym typeface="Open Sans"/>
            </a:endParaRPr>
          </a:p>
        </p:txBody>
      </p:sp>
      <p:pic>
        <p:nvPicPr>
          <p:cNvPr descr="YouTube home &amp;middot; Upload ... Visit: http://google.com/glass. Google+: http://google. com ..." id="1158" name="Google Shape;1158;p183" title="Explorer Story: Patrick Jackson [through Google Glass ...">
            <a:hlinkClick r:id="rId3"/>
          </p:cNvPr>
          <p:cNvPicPr preferRelativeResize="0"/>
          <p:nvPr/>
        </p:nvPicPr>
        <p:blipFill>
          <a:blip r:embed="rId4">
            <a:alphaModFix/>
          </a:blip>
          <a:stretch>
            <a:fillRect/>
          </a:stretch>
        </p:blipFill>
        <p:spPr>
          <a:xfrm>
            <a:off x="2757500" y="816125"/>
            <a:ext cx="5521100" cy="41408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2" name="Shape 1162"/>
        <p:cNvGrpSpPr/>
        <p:nvPr/>
      </p:nvGrpSpPr>
      <p:grpSpPr>
        <a:xfrm>
          <a:off x="0" y="0"/>
          <a:ext cx="0" cy="0"/>
          <a:chOff x="0" y="0"/>
          <a:chExt cx="0" cy="0"/>
        </a:xfrm>
      </p:grpSpPr>
      <p:sp>
        <p:nvSpPr>
          <p:cNvPr id="1163" name="Google Shape;1163;p184"/>
          <p:cNvSpPr/>
          <p:nvPr/>
        </p:nvSpPr>
        <p:spPr>
          <a:xfrm>
            <a:off x="1212925" y="3379075"/>
            <a:ext cx="6758700" cy="1382100"/>
          </a:xfrm>
          <a:prstGeom prst="rect">
            <a:avLst/>
          </a:prstGeom>
          <a:noFill/>
          <a:ln cap="flat" cmpd="sng" w="19050">
            <a:solidFill>
              <a:srgbClr val="D9D9D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84"/>
          <p:cNvSpPr txBox="1"/>
          <p:nvPr/>
        </p:nvSpPr>
        <p:spPr>
          <a:xfrm>
            <a:off x="10767175" y="3627175"/>
            <a:ext cx="7629300" cy="1134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Open Sans"/>
              <a:buChar char="●"/>
            </a:pPr>
            <a:r>
              <a:rPr lang="en" sz="1800">
                <a:solidFill>
                  <a:srgbClr val="666666"/>
                </a:solidFill>
                <a:latin typeface="Open Sans"/>
                <a:ea typeface="Open Sans"/>
                <a:cs typeface="Open Sans"/>
                <a:sym typeface="Open Sans"/>
              </a:rPr>
              <a:t>Create a board game themed around the Mediterranean</a:t>
            </a:r>
            <a:endParaRPr sz="1800">
              <a:solidFill>
                <a:srgbClr val="666666"/>
              </a:solidFill>
              <a:latin typeface="Open Sans"/>
              <a:ea typeface="Open Sans"/>
              <a:cs typeface="Open Sans"/>
              <a:sym typeface="Open Sans"/>
            </a:endParaRPr>
          </a:p>
          <a:p>
            <a:pPr indent="-342900" lvl="0" marL="457200" rtl="0" algn="l">
              <a:spcBef>
                <a:spcPts val="0"/>
              </a:spcBef>
              <a:spcAft>
                <a:spcPts val="0"/>
              </a:spcAft>
              <a:buClr>
                <a:srgbClr val="666666"/>
              </a:buClr>
              <a:buSzPts val="1800"/>
              <a:buFont typeface="Open Sans"/>
              <a:buChar char="●"/>
            </a:pPr>
            <a:r>
              <a:rPr lang="en" sz="1800">
                <a:solidFill>
                  <a:srgbClr val="666666"/>
                </a:solidFill>
                <a:latin typeface="Open Sans"/>
                <a:ea typeface="Open Sans"/>
                <a:cs typeface="Open Sans"/>
                <a:sym typeface="Open Sans"/>
              </a:rPr>
              <a:t>18 minutes</a:t>
            </a:r>
            <a:endParaRPr sz="1800">
              <a:solidFill>
                <a:srgbClr val="666666"/>
              </a:solidFill>
              <a:latin typeface="Open Sans"/>
              <a:ea typeface="Open Sans"/>
              <a:cs typeface="Open Sans"/>
              <a:sym typeface="Open Sans"/>
            </a:endParaRPr>
          </a:p>
          <a:p>
            <a:pPr indent="-342900" lvl="0" marL="457200" rtl="0" algn="l">
              <a:spcBef>
                <a:spcPts val="0"/>
              </a:spcBef>
              <a:spcAft>
                <a:spcPts val="0"/>
              </a:spcAft>
              <a:buClr>
                <a:srgbClr val="666666"/>
              </a:buClr>
              <a:buSzPts val="1800"/>
              <a:buFont typeface="Open Sans"/>
              <a:buChar char="●"/>
            </a:pPr>
            <a:r>
              <a:rPr lang="en" sz="1800">
                <a:solidFill>
                  <a:srgbClr val="666666"/>
                </a:solidFill>
                <a:latin typeface="Open Sans"/>
                <a:ea typeface="Open Sans"/>
                <a:cs typeface="Open Sans"/>
                <a:sym typeface="Open Sans"/>
              </a:rPr>
              <a:t>Make sure users can play it (we will test it!)</a:t>
            </a:r>
            <a:endParaRPr sz="1800">
              <a:solidFill>
                <a:srgbClr val="666666"/>
              </a:solidFill>
              <a:latin typeface="Open Sans"/>
              <a:ea typeface="Open Sans"/>
              <a:cs typeface="Open Sans"/>
              <a:sym typeface="Open Sans"/>
            </a:endParaRPr>
          </a:p>
          <a:p>
            <a:pPr indent="-342900" lvl="0" marL="457200" rtl="0" algn="l">
              <a:spcBef>
                <a:spcPts val="0"/>
              </a:spcBef>
              <a:spcAft>
                <a:spcPts val="0"/>
              </a:spcAft>
              <a:buClr>
                <a:srgbClr val="666666"/>
              </a:buClr>
              <a:buSzPts val="1800"/>
              <a:buFont typeface="Open Sans"/>
              <a:buChar char="●"/>
            </a:pPr>
            <a:r>
              <a:rPr lang="en" sz="1800">
                <a:solidFill>
                  <a:srgbClr val="666666"/>
                </a:solidFill>
                <a:latin typeface="Open Sans"/>
                <a:ea typeface="Open Sans"/>
                <a:cs typeface="Open Sans"/>
                <a:sym typeface="Open Sans"/>
              </a:rPr>
              <a:t>Create 15 sec presentation / marketing video</a:t>
            </a:r>
            <a:endParaRPr sz="1800">
              <a:solidFill>
                <a:srgbClr val="666666"/>
              </a:solidFill>
              <a:latin typeface="Open Sans"/>
              <a:ea typeface="Open Sans"/>
              <a:cs typeface="Open Sans"/>
              <a:sym typeface="Open Sans"/>
            </a:endParaRPr>
          </a:p>
        </p:txBody>
      </p:sp>
      <p:pic>
        <p:nvPicPr>
          <p:cNvPr descr="csi_lab_slide_076.jpg" id="1165" name="Google Shape;1165;p184"/>
          <p:cNvPicPr preferRelativeResize="0"/>
          <p:nvPr/>
        </p:nvPicPr>
        <p:blipFill rotWithShape="1">
          <a:blip r:embed="rId3">
            <a:alphaModFix/>
          </a:blip>
          <a:srcRect b="0" l="9" r="0" t="0"/>
          <a:stretch/>
        </p:blipFill>
        <p:spPr>
          <a:xfrm>
            <a:off x="0" y="0"/>
            <a:ext cx="9544048" cy="6175550"/>
          </a:xfrm>
          <a:prstGeom prst="rect">
            <a:avLst/>
          </a:prstGeom>
          <a:noFill/>
          <a:ln>
            <a:noFill/>
          </a:ln>
        </p:spPr>
      </p:pic>
      <p:sp>
        <p:nvSpPr>
          <p:cNvPr id="1166" name="Google Shape;1166;p184"/>
          <p:cNvSpPr txBox="1"/>
          <p:nvPr/>
        </p:nvSpPr>
        <p:spPr>
          <a:xfrm>
            <a:off x="1399675" y="1699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4600">
                <a:solidFill>
                  <a:srgbClr val="434343"/>
                </a:solidFill>
                <a:latin typeface="Roboto"/>
                <a:ea typeface="Roboto"/>
                <a:cs typeface="Roboto"/>
                <a:sym typeface="Roboto"/>
              </a:rPr>
              <a:t>Create a Game</a:t>
            </a:r>
            <a:endParaRPr sz="2000">
              <a:solidFill>
                <a:srgbClr val="434343"/>
              </a:solidFill>
              <a:latin typeface="Roboto"/>
              <a:ea typeface="Roboto"/>
              <a:cs typeface="Roboto"/>
              <a:sym typeface="Roboto"/>
            </a:endParaRPr>
          </a:p>
        </p:txBody>
      </p:sp>
      <p:sp>
        <p:nvSpPr>
          <p:cNvPr id="1167" name="Google Shape;1167;p184"/>
          <p:cNvSpPr txBox="1"/>
          <p:nvPr/>
        </p:nvSpPr>
        <p:spPr>
          <a:xfrm>
            <a:off x="2490750" y="3792125"/>
            <a:ext cx="6786600" cy="1191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rgbClr val="FFFFFF"/>
                </a:solidFill>
                <a:latin typeface="Roboto"/>
                <a:ea typeface="Roboto"/>
                <a:cs typeface="Roboto"/>
                <a:sym typeface="Roboto"/>
              </a:rPr>
              <a:t>Mediterranean themed</a:t>
            </a:r>
            <a:endParaRPr sz="2000">
              <a:solidFill>
                <a:srgbClr val="FFFFFF"/>
              </a:solidFill>
              <a:latin typeface="Roboto"/>
              <a:ea typeface="Roboto"/>
              <a:cs typeface="Roboto"/>
              <a:sym typeface="Roboto"/>
            </a:endParaRPr>
          </a:p>
          <a:p>
            <a:pPr indent="0" lvl="0" marL="0" rtl="0" algn="r">
              <a:spcBef>
                <a:spcPts val="0"/>
              </a:spcBef>
              <a:spcAft>
                <a:spcPts val="0"/>
              </a:spcAft>
              <a:buNone/>
            </a:pPr>
            <a:r>
              <a:rPr lang="en" sz="2000">
                <a:solidFill>
                  <a:srgbClr val="FFFFFF"/>
                </a:solidFill>
                <a:latin typeface="Roboto"/>
                <a:ea typeface="Roboto"/>
                <a:cs typeface="Roboto"/>
                <a:sym typeface="Roboto"/>
              </a:rPr>
              <a:t>Create 15-sec pitch</a:t>
            </a:r>
            <a:endParaRPr sz="2000">
              <a:solidFill>
                <a:srgbClr val="FFFFFF"/>
              </a:solidFill>
              <a:latin typeface="Roboto"/>
              <a:ea typeface="Roboto"/>
              <a:cs typeface="Roboto"/>
              <a:sym typeface="Roboto"/>
            </a:endParaRPr>
          </a:p>
          <a:p>
            <a:pPr indent="0" lvl="0" marL="0" rtl="0" algn="r">
              <a:spcBef>
                <a:spcPts val="0"/>
              </a:spcBef>
              <a:spcAft>
                <a:spcPts val="0"/>
              </a:spcAft>
              <a:buNone/>
            </a:pPr>
            <a:r>
              <a:t/>
            </a:r>
            <a:endParaRPr sz="2000">
              <a:solidFill>
                <a:srgbClr val="FFFFFF"/>
              </a:solidFill>
              <a:latin typeface="Roboto"/>
              <a:ea typeface="Roboto"/>
              <a:cs typeface="Roboto"/>
              <a:sym typeface="Roboto"/>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1" name="Shape 1171"/>
        <p:cNvGrpSpPr/>
        <p:nvPr/>
      </p:nvGrpSpPr>
      <p:grpSpPr>
        <a:xfrm>
          <a:off x="0" y="0"/>
          <a:ext cx="0" cy="0"/>
          <a:chOff x="0" y="0"/>
          <a:chExt cx="0" cy="0"/>
        </a:xfrm>
      </p:grpSpPr>
      <p:sp>
        <p:nvSpPr>
          <p:cNvPr id="1172" name="Google Shape;1172;p185"/>
          <p:cNvSpPr txBox="1"/>
          <p:nvPr/>
        </p:nvSpPr>
        <p:spPr>
          <a:xfrm rot="483783">
            <a:off x="2826386" y="1330850"/>
            <a:ext cx="1450136" cy="147983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D85C6"/>
                </a:solidFill>
                <a:latin typeface="Open Sans"/>
                <a:ea typeface="Open Sans"/>
                <a:cs typeface="Open Sans"/>
                <a:sym typeface="Open Sans"/>
              </a:rPr>
              <a:t>What did they say?</a:t>
            </a:r>
            <a:endParaRPr>
              <a:solidFill>
                <a:srgbClr val="3D85C6"/>
              </a:solidFill>
              <a:latin typeface="Open Sans"/>
              <a:ea typeface="Open Sans"/>
              <a:cs typeface="Open Sans"/>
              <a:sym typeface="Open Sans"/>
            </a:endParaRPr>
          </a:p>
          <a:p>
            <a:pPr indent="0" lvl="0" marL="0" rtl="0" algn="l">
              <a:spcBef>
                <a:spcPts val="0"/>
              </a:spcBef>
              <a:spcAft>
                <a:spcPts val="0"/>
              </a:spcAft>
              <a:buNone/>
            </a:pPr>
            <a:r>
              <a:t/>
            </a:r>
            <a:endParaRPr>
              <a:solidFill>
                <a:srgbClr val="3D85C6"/>
              </a:solidFill>
              <a:latin typeface="Open Sans"/>
              <a:ea typeface="Open Sans"/>
              <a:cs typeface="Open Sans"/>
              <a:sym typeface="Open Sans"/>
            </a:endParaRPr>
          </a:p>
          <a:p>
            <a:pPr indent="0" lvl="0" marL="0" rtl="0" algn="l">
              <a:spcBef>
                <a:spcPts val="0"/>
              </a:spcBef>
              <a:spcAft>
                <a:spcPts val="0"/>
              </a:spcAft>
              <a:buNone/>
            </a:pPr>
            <a:r>
              <a:t/>
            </a:r>
            <a:endParaRPr>
              <a:solidFill>
                <a:srgbClr val="3D85C6"/>
              </a:solidFill>
              <a:latin typeface="Open Sans"/>
              <a:ea typeface="Open Sans"/>
              <a:cs typeface="Open Sans"/>
              <a:sym typeface="Open Sans"/>
            </a:endParaRPr>
          </a:p>
          <a:p>
            <a:pPr indent="0" lvl="0" marL="0" rtl="0" algn="l">
              <a:spcBef>
                <a:spcPts val="0"/>
              </a:spcBef>
              <a:spcAft>
                <a:spcPts val="0"/>
              </a:spcAft>
              <a:buNone/>
            </a:pPr>
            <a:r>
              <a:t/>
            </a:r>
            <a:endParaRPr>
              <a:solidFill>
                <a:srgbClr val="3D85C6"/>
              </a:solidFill>
              <a:latin typeface="Open Sans"/>
              <a:ea typeface="Open Sans"/>
              <a:cs typeface="Open Sans"/>
              <a:sym typeface="Open Sans"/>
            </a:endParaRPr>
          </a:p>
          <a:p>
            <a:pPr indent="0" lvl="0" marL="0" rtl="0" algn="l">
              <a:spcBef>
                <a:spcPts val="0"/>
              </a:spcBef>
              <a:spcAft>
                <a:spcPts val="0"/>
              </a:spcAft>
              <a:buNone/>
            </a:pPr>
            <a:r>
              <a:rPr lang="en">
                <a:solidFill>
                  <a:srgbClr val="3D85C6"/>
                </a:solidFill>
                <a:latin typeface="Open Sans"/>
                <a:ea typeface="Open Sans"/>
                <a:cs typeface="Open Sans"/>
                <a:sym typeface="Open Sans"/>
              </a:rPr>
              <a:t>What were they doing?</a:t>
            </a:r>
            <a:endParaRPr>
              <a:solidFill>
                <a:srgbClr val="3D85C6"/>
              </a:solidFill>
              <a:latin typeface="Open Sans"/>
              <a:ea typeface="Open Sans"/>
              <a:cs typeface="Open Sans"/>
              <a:sym typeface="Open Sans"/>
            </a:endParaRPr>
          </a:p>
        </p:txBody>
      </p:sp>
      <p:sp>
        <p:nvSpPr>
          <p:cNvPr id="1173" name="Google Shape;1173;p185"/>
          <p:cNvSpPr txBox="1"/>
          <p:nvPr/>
        </p:nvSpPr>
        <p:spPr>
          <a:xfrm rot="-610674">
            <a:off x="4803411" y="1190723"/>
            <a:ext cx="1634928" cy="165175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latin typeface="Open Sans"/>
                <a:ea typeface="Open Sans"/>
                <a:cs typeface="Open Sans"/>
                <a:sym typeface="Open Sans"/>
              </a:rPr>
              <a:t>What were they thinking?</a:t>
            </a:r>
            <a:endParaRPr>
              <a:solidFill>
                <a:srgbClr val="6AA84F"/>
              </a:solidFill>
              <a:latin typeface="Open Sans"/>
              <a:ea typeface="Open Sans"/>
              <a:cs typeface="Open Sans"/>
              <a:sym typeface="Open Sans"/>
            </a:endParaRPr>
          </a:p>
          <a:p>
            <a:pPr indent="0" lvl="0" marL="0" rtl="0" algn="l">
              <a:spcBef>
                <a:spcPts val="0"/>
              </a:spcBef>
              <a:spcAft>
                <a:spcPts val="0"/>
              </a:spcAft>
              <a:buNone/>
            </a:pPr>
            <a:r>
              <a:t/>
            </a:r>
            <a:endParaRPr>
              <a:solidFill>
                <a:srgbClr val="6AA84F"/>
              </a:solidFill>
              <a:latin typeface="Open Sans"/>
              <a:ea typeface="Open Sans"/>
              <a:cs typeface="Open Sans"/>
              <a:sym typeface="Open Sans"/>
            </a:endParaRPr>
          </a:p>
          <a:p>
            <a:pPr indent="0" lvl="0" marL="0" rtl="0" algn="l">
              <a:spcBef>
                <a:spcPts val="0"/>
              </a:spcBef>
              <a:spcAft>
                <a:spcPts val="0"/>
              </a:spcAft>
              <a:buNone/>
            </a:pPr>
            <a:r>
              <a:t/>
            </a:r>
            <a:endParaRPr>
              <a:solidFill>
                <a:srgbClr val="6AA84F"/>
              </a:solidFill>
              <a:latin typeface="Open Sans"/>
              <a:ea typeface="Open Sans"/>
              <a:cs typeface="Open Sans"/>
              <a:sym typeface="Open Sans"/>
            </a:endParaRPr>
          </a:p>
          <a:p>
            <a:pPr indent="0" lvl="0" marL="0" rtl="0" algn="l">
              <a:spcBef>
                <a:spcPts val="0"/>
              </a:spcBef>
              <a:spcAft>
                <a:spcPts val="0"/>
              </a:spcAft>
              <a:buNone/>
            </a:pPr>
            <a:r>
              <a:t/>
            </a:r>
            <a:endParaRPr>
              <a:solidFill>
                <a:srgbClr val="6AA84F"/>
              </a:solidFill>
              <a:latin typeface="Open Sans"/>
              <a:ea typeface="Open Sans"/>
              <a:cs typeface="Open Sans"/>
              <a:sym typeface="Open Sans"/>
            </a:endParaRPr>
          </a:p>
          <a:p>
            <a:pPr indent="0" lvl="0" marL="0" rtl="0" algn="l">
              <a:spcBef>
                <a:spcPts val="0"/>
              </a:spcBef>
              <a:spcAft>
                <a:spcPts val="0"/>
              </a:spcAft>
              <a:buNone/>
            </a:pPr>
            <a:r>
              <a:t/>
            </a:r>
            <a:endParaRPr>
              <a:solidFill>
                <a:srgbClr val="6AA84F"/>
              </a:solidFill>
              <a:latin typeface="Open Sans"/>
              <a:ea typeface="Open Sans"/>
              <a:cs typeface="Open Sans"/>
              <a:sym typeface="Open Sans"/>
            </a:endParaRPr>
          </a:p>
          <a:p>
            <a:pPr indent="0" lvl="0" marL="0" rtl="0" algn="l">
              <a:spcBef>
                <a:spcPts val="0"/>
              </a:spcBef>
              <a:spcAft>
                <a:spcPts val="0"/>
              </a:spcAft>
              <a:buNone/>
            </a:pPr>
            <a:r>
              <a:rPr lang="en">
                <a:solidFill>
                  <a:srgbClr val="6AA84F"/>
                </a:solidFill>
                <a:latin typeface="Open Sans"/>
                <a:ea typeface="Open Sans"/>
                <a:cs typeface="Open Sans"/>
                <a:sym typeface="Open Sans"/>
              </a:rPr>
              <a:t>How were they feeling?</a:t>
            </a:r>
            <a:endParaRPr>
              <a:solidFill>
                <a:srgbClr val="6AA84F"/>
              </a:solidFill>
              <a:latin typeface="Open Sans"/>
              <a:ea typeface="Open Sans"/>
              <a:cs typeface="Open Sans"/>
              <a:sym typeface="Open Sans"/>
            </a:endParaRPr>
          </a:p>
        </p:txBody>
      </p:sp>
      <p:sp>
        <p:nvSpPr>
          <p:cNvPr id="1174" name="Google Shape;1174;p185"/>
          <p:cNvSpPr txBox="1"/>
          <p:nvPr/>
        </p:nvSpPr>
        <p:spPr>
          <a:xfrm rot="483783">
            <a:off x="2826386" y="1330850"/>
            <a:ext cx="1450136" cy="147983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D85C6"/>
                </a:solidFill>
                <a:latin typeface="Open Sans"/>
                <a:ea typeface="Open Sans"/>
                <a:cs typeface="Open Sans"/>
                <a:sym typeface="Open Sans"/>
              </a:rPr>
              <a:t>What did they say?</a:t>
            </a:r>
            <a:endParaRPr>
              <a:solidFill>
                <a:srgbClr val="3D85C6"/>
              </a:solidFill>
              <a:latin typeface="Open Sans"/>
              <a:ea typeface="Open Sans"/>
              <a:cs typeface="Open Sans"/>
              <a:sym typeface="Open Sans"/>
            </a:endParaRPr>
          </a:p>
          <a:p>
            <a:pPr indent="0" lvl="0" marL="0" rtl="0" algn="l">
              <a:spcBef>
                <a:spcPts val="0"/>
              </a:spcBef>
              <a:spcAft>
                <a:spcPts val="0"/>
              </a:spcAft>
              <a:buNone/>
            </a:pPr>
            <a:r>
              <a:t/>
            </a:r>
            <a:endParaRPr>
              <a:solidFill>
                <a:srgbClr val="3D85C6"/>
              </a:solidFill>
              <a:latin typeface="Open Sans"/>
              <a:ea typeface="Open Sans"/>
              <a:cs typeface="Open Sans"/>
              <a:sym typeface="Open Sans"/>
            </a:endParaRPr>
          </a:p>
          <a:p>
            <a:pPr indent="0" lvl="0" marL="0" rtl="0" algn="l">
              <a:spcBef>
                <a:spcPts val="0"/>
              </a:spcBef>
              <a:spcAft>
                <a:spcPts val="0"/>
              </a:spcAft>
              <a:buNone/>
            </a:pPr>
            <a:r>
              <a:t/>
            </a:r>
            <a:endParaRPr>
              <a:solidFill>
                <a:srgbClr val="3D85C6"/>
              </a:solidFill>
              <a:latin typeface="Open Sans"/>
              <a:ea typeface="Open Sans"/>
              <a:cs typeface="Open Sans"/>
              <a:sym typeface="Open Sans"/>
            </a:endParaRPr>
          </a:p>
          <a:p>
            <a:pPr indent="0" lvl="0" marL="0" rtl="0" algn="l">
              <a:spcBef>
                <a:spcPts val="0"/>
              </a:spcBef>
              <a:spcAft>
                <a:spcPts val="0"/>
              </a:spcAft>
              <a:buNone/>
            </a:pPr>
            <a:r>
              <a:t/>
            </a:r>
            <a:endParaRPr>
              <a:solidFill>
                <a:srgbClr val="3D85C6"/>
              </a:solidFill>
              <a:latin typeface="Open Sans"/>
              <a:ea typeface="Open Sans"/>
              <a:cs typeface="Open Sans"/>
              <a:sym typeface="Open Sans"/>
            </a:endParaRPr>
          </a:p>
          <a:p>
            <a:pPr indent="0" lvl="0" marL="0" rtl="0" algn="l">
              <a:spcBef>
                <a:spcPts val="0"/>
              </a:spcBef>
              <a:spcAft>
                <a:spcPts val="0"/>
              </a:spcAft>
              <a:buNone/>
            </a:pPr>
            <a:r>
              <a:rPr lang="en">
                <a:solidFill>
                  <a:srgbClr val="3D85C6"/>
                </a:solidFill>
                <a:latin typeface="Open Sans"/>
                <a:ea typeface="Open Sans"/>
                <a:cs typeface="Open Sans"/>
                <a:sym typeface="Open Sans"/>
              </a:rPr>
              <a:t>What were they doing?</a:t>
            </a:r>
            <a:endParaRPr>
              <a:solidFill>
                <a:srgbClr val="3D85C6"/>
              </a:solidFill>
              <a:latin typeface="Open Sans"/>
              <a:ea typeface="Open Sans"/>
              <a:cs typeface="Open Sans"/>
              <a:sym typeface="Open Sans"/>
            </a:endParaRPr>
          </a:p>
        </p:txBody>
      </p:sp>
      <p:sp>
        <p:nvSpPr>
          <p:cNvPr id="1175" name="Google Shape;1175;p185"/>
          <p:cNvSpPr txBox="1"/>
          <p:nvPr/>
        </p:nvSpPr>
        <p:spPr>
          <a:xfrm rot="-610674">
            <a:off x="4803411" y="1190723"/>
            <a:ext cx="1634928" cy="165175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latin typeface="Open Sans"/>
                <a:ea typeface="Open Sans"/>
                <a:cs typeface="Open Sans"/>
                <a:sym typeface="Open Sans"/>
              </a:rPr>
              <a:t>What were they thinking?</a:t>
            </a:r>
            <a:endParaRPr>
              <a:solidFill>
                <a:srgbClr val="6AA84F"/>
              </a:solidFill>
              <a:latin typeface="Open Sans"/>
              <a:ea typeface="Open Sans"/>
              <a:cs typeface="Open Sans"/>
              <a:sym typeface="Open Sans"/>
            </a:endParaRPr>
          </a:p>
          <a:p>
            <a:pPr indent="0" lvl="0" marL="0" rtl="0" algn="l">
              <a:spcBef>
                <a:spcPts val="0"/>
              </a:spcBef>
              <a:spcAft>
                <a:spcPts val="0"/>
              </a:spcAft>
              <a:buNone/>
            </a:pPr>
            <a:r>
              <a:t/>
            </a:r>
            <a:endParaRPr>
              <a:solidFill>
                <a:srgbClr val="6AA84F"/>
              </a:solidFill>
              <a:latin typeface="Open Sans"/>
              <a:ea typeface="Open Sans"/>
              <a:cs typeface="Open Sans"/>
              <a:sym typeface="Open Sans"/>
            </a:endParaRPr>
          </a:p>
          <a:p>
            <a:pPr indent="0" lvl="0" marL="0" rtl="0" algn="l">
              <a:spcBef>
                <a:spcPts val="0"/>
              </a:spcBef>
              <a:spcAft>
                <a:spcPts val="0"/>
              </a:spcAft>
              <a:buNone/>
            </a:pPr>
            <a:r>
              <a:t/>
            </a:r>
            <a:endParaRPr>
              <a:solidFill>
                <a:srgbClr val="6AA84F"/>
              </a:solidFill>
              <a:latin typeface="Open Sans"/>
              <a:ea typeface="Open Sans"/>
              <a:cs typeface="Open Sans"/>
              <a:sym typeface="Open Sans"/>
            </a:endParaRPr>
          </a:p>
          <a:p>
            <a:pPr indent="0" lvl="0" marL="0" rtl="0" algn="l">
              <a:spcBef>
                <a:spcPts val="0"/>
              </a:spcBef>
              <a:spcAft>
                <a:spcPts val="0"/>
              </a:spcAft>
              <a:buNone/>
            </a:pPr>
            <a:r>
              <a:t/>
            </a:r>
            <a:endParaRPr>
              <a:solidFill>
                <a:srgbClr val="6AA84F"/>
              </a:solidFill>
              <a:latin typeface="Open Sans"/>
              <a:ea typeface="Open Sans"/>
              <a:cs typeface="Open Sans"/>
              <a:sym typeface="Open Sans"/>
            </a:endParaRPr>
          </a:p>
          <a:p>
            <a:pPr indent="0" lvl="0" marL="0" rtl="0" algn="l">
              <a:spcBef>
                <a:spcPts val="0"/>
              </a:spcBef>
              <a:spcAft>
                <a:spcPts val="0"/>
              </a:spcAft>
              <a:buNone/>
            </a:pPr>
            <a:r>
              <a:t/>
            </a:r>
            <a:endParaRPr>
              <a:solidFill>
                <a:srgbClr val="6AA84F"/>
              </a:solidFill>
              <a:latin typeface="Open Sans"/>
              <a:ea typeface="Open Sans"/>
              <a:cs typeface="Open Sans"/>
              <a:sym typeface="Open Sans"/>
            </a:endParaRPr>
          </a:p>
          <a:p>
            <a:pPr indent="0" lvl="0" marL="0" rtl="0" algn="l">
              <a:spcBef>
                <a:spcPts val="0"/>
              </a:spcBef>
              <a:spcAft>
                <a:spcPts val="0"/>
              </a:spcAft>
              <a:buNone/>
            </a:pPr>
            <a:r>
              <a:rPr lang="en">
                <a:solidFill>
                  <a:srgbClr val="6AA84F"/>
                </a:solidFill>
                <a:latin typeface="Open Sans"/>
                <a:ea typeface="Open Sans"/>
                <a:cs typeface="Open Sans"/>
                <a:sym typeface="Open Sans"/>
              </a:rPr>
              <a:t>How were they feeling?</a:t>
            </a:r>
            <a:endParaRPr>
              <a:solidFill>
                <a:srgbClr val="6AA84F"/>
              </a:solidFill>
              <a:latin typeface="Open Sans"/>
              <a:ea typeface="Open Sans"/>
              <a:cs typeface="Open Sans"/>
              <a:sym typeface="Open Sans"/>
            </a:endParaRPr>
          </a:p>
        </p:txBody>
      </p:sp>
      <p:pic>
        <p:nvPicPr>
          <p:cNvPr id="1176" name="Google Shape;1176;p185"/>
          <p:cNvPicPr preferRelativeResize="0"/>
          <p:nvPr/>
        </p:nvPicPr>
        <p:blipFill>
          <a:blip r:embed="rId3">
            <a:alphaModFix/>
          </a:blip>
          <a:stretch>
            <a:fillRect/>
          </a:stretch>
        </p:blipFill>
        <p:spPr>
          <a:xfrm>
            <a:off x="127850" y="122250"/>
            <a:ext cx="8880650" cy="4873725"/>
          </a:xfrm>
          <a:prstGeom prst="rect">
            <a:avLst/>
          </a:prstGeom>
          <a:noFill/>
          <a:ln>
            <a:noFill/>
          </a:ln>
        </p:spPr>
      </p:pic>
      <p:sp>
        <p:nvSpPr>
          <p:cNvPr id="1177" name="Google Shape;1177;p185"/>
          <p:cNvSpPr txBox="1"/>
          <p:nvPr/>
        </p:nvSpPr>
        <p:spPr>
          <a:xfrm>
            <a:off x="4806825" y="595075"/>
            <a:ext cx="1723800" cy="46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00887A"/>
                </a:solidFill>
                <a:latin typeface="Roboto"/>
                <a:ea typeface="Roboto"/>
                <a:cs typeface="Roboto"/>
                <a:sym typeface="Roboto"/>
              </a:rPr>
              <a:t>Inferences </a:t>
            </a:r>
            <a:endParaRPr b="1" sz="1000">
              <a:solidFill>
                <a:srgbClr val="00887A"/>
              </a:solidFill>
              <a:latin typeface="Roboto"/>
              <a:ea typeface="Roboto"/>
              <a:cs typeface="Roboto"/>
              <a:sym typeface="Roboto"/>
            </a:endParaRPr>
          </a:p>
          <a:p>
            <a:pPr indent="0" lvl="0" marL="0" rtl="0" algn="ctr">
              <a:spcBef>
                <a:spcPts val="0"/>
              </a:spcBef>
              <a:spcAft>
                <a:spcPts val="0"/>
              </a:spcAft>
              <a:buNone/>
            </a:pPr>
            <a:r>
              <a:rPr i="1" lang="en" sz="1000">
                <a:solidFill>
                  <a:srgbClr val="00887A"/>
                </a:solidFill>
                <a:latin typeface="Roboto"/>
                <a:ea typeface="Roboto"/>
                <a:cs typeface="Roboto"/>
                <a:sym typeface="Roboto"/>
              </a:rPr>
              <a:t>Subjective</a:t>
            </a:r>
            <a:endParaRPr i="1" sz="1000">
              <a:solidFill>
                <a:srgbClr val="00887A"/>
              </a:solidFill>
              <a:latin typeface="Roboto"/>
              <a:ea typeface="Roboto"/>
              <a:cs typeface="Roboto"/>
              <a:sym typeface="Roboto"/>
            </a:endParaRPr>
          </a:p>
        </p:txBody>
      </p:sp>
      <p:sp>
        <p:nvSpPr>
          <p:cNvPr id="1178" name="Google Shape;1178;p185"/>
          <p:cNvSpPr txBox="1"/>
          <p:nvPr/>
        </p:nvSpPr>
        <p:spPr>
          <a:xfrm>
            <a:off x="2873050" y="595075"/>
            <a:ext cx="1139100" cy="51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FF6F42"/>
                </a:solidFill>
                <a:latin typeface="Roboto"/>
                <a:ea typeface="Roboto"/>
                <a:cs typeface="Roboto"/>
                <a:sym typeface="Roboto"/>
              </a:rPr>
              <a:t>Facts</a:t>
            </a:r>
            <a:endParaRPr b="1" sz="2200">
              <a:solidFill>
                <a:srgbClr val="FF6F42"/>
              </a:solidFill>
              <a:latin typeface="Roboto"/>
              <a:ea typeface="Roboto"/>
              <a:cs typeface="Roboto"/>
              <a:sym typeface="Roboto"/>
            </a:endParaRPr>
          </a:p>
          <a:p>
            <a:pPr indent="0" lvl="0" marL="0" rtl="0" algn="ctr">
              <a:spcBef>
                <a:spcPts val="0"/>
              </a:spcBef>
              <a:spcAft>
                <a:spcPts val="0"/>
              </a:spcAft>
              <a:buNone/>
            </a:pPr>
            <a:r>
              <a:rPr i="1" lang="en" sz="1000">
                <a:solidFill>
                  <a:srgbClr val="FF6F42"/>
                </a:solidFill>
                <a:latin typeface="Roboto"/>
                <a:ea typeface="Roboto"/>
                <a:cs typeface="Roboto"/>
                <a:sym typeface="Roboto"/>
              </a:rPr>
              <a:t>Objective</a:t>
            </a:r>
            <a:endParaRPr i="1" sz="1000">
              <a:solidFill>
                <a:srgbClr val="FF6F42"/>
              </a:solidFill>
              <a:latin typeface="Roboto"/>
              <a:ea typeface="Roboto"/>
              <a:cs typeface="Roboto"/>
              <a:sym typeface="Roboto"/>
            </a:endParaRPr>
          </a:p>
        </p:txBody>
      </p:sp>
      <p:sp>
        <p:nvSpPr>
          <p:cNvPr id="1179" name="Google Shape;1179;p185"/>
          <p:cNvSpPr txBox="1"/>
          <p:nvPr/>
        </p:nvSpPr>
        <p:spPr>
          <a:xfrm rot="459">
            <a:off x="2153099" y="2441025"/>
            <a:ext cx="22461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6F42"/>
                </a:solidFill>
                <a:latin typeface="Roboto"/>
                <a:ea typeface="Roboto"/>
                <a:cs typeface="Roboto"/>
                <a:sym typeface="Roboto"/>
              </a:rPr>
              <a:t>What did they </a:t>
            </a:r>
            <a:r>
              <a:rPr b="1" lang="en">
                <a:solidFill>
                  <a:srgbClr val="FF6F42"/>
                </a:solidFill>
                <a:latin typeface="Roboto"/>
                <a:ea typeface="Roboto"/>
                <a:cs typeface="Roboto"/>
                <a:sym typeface="Roboto"/>
              </a:rPr>
              <a:t>DO</a:t>
            </a:r>
            <a:r>
              <a:rPr lang="en">
                <a:solidFill>
                  <a:srgbClr val="FF6F42"/>
                </a:solidFill>
                <a:latin typeface="Roboto"/>
                <a:ea typeface="Roboto"/>
                <a:cs typeface="Roboto"/>
                <a:sym typeface="Roboto"/>
              </a:rPr>
              <a:t>?</a:t>
            </a:r>
            <a:endParaRPr>
              <a:solidFill>
                <a:srgbClr val="FF6F42"/>
              </a:solidFill>
              <a:latin typeface="Roboto"/>
              <a:ea typeface="Roboto"/>
              <a:cs typeface="Roboto"/>
              <a:sym typeface="Roboto"/>
            </a:endParaRPr>
          </a:p>
        </p:txBody>
      </p:sp>
      <p:sp>
        <p:nvSpPr>
          <p:cNvPr id="1180" name="Google Shape;1180;p185"/>
          <p:cNvSpPr txBox="1"/>
          <p:nvPr/>
        </p:nvSpPr>
        <p:spPr>
          <a:xfrm rot="843">
            <a:off x="4670175" y="1319075"/>
            <a:ext cx="24456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7A"/>
                </a:solidFill>
                <a:latin typeface="Roboto"/>
                <a:ea typeface="Roboto"/>
                <a:cs typeface="Roboto"/>
                <a:sym typeface="Roboto"/>
              </a:rPr>
              <a:t>What were they </a:t>
            </a:r>
            <a:r>
              <a:rPr b="1" lang="en">
                <a:solidFill>
                  <a:srgbClr val="00887A"/>
                </a:solidFill>
                <a:latin typeface="Roboto"/>
                <a:ea typeface="Roboto"/>
                <a:cs typeface="Roboto"/>
                <a:sym typeface="Roboto"/>
              </a:rPr>
              <a:t>THINKING?</a:t>
            </a:r>
            <a:endParaRPr b="1">
              <a:solidFill>
                <a:srgbClr val="00887A"/>
              </a:solidFill>
              <a:latin typeface="Roboto"/>
              <a:ea typeface="Roboto"/>
              <a:cs typeface="Roboto"/>
              <a:sym typeface="Roboto"/>
            </a:endParaRPr>
          </a:p>
        </p:txBody>
      </p:sp>
      <p:sp>
        <p:nvSpPr>
          <p:cNvPr id="1181" name="Google Shape;1181;p185"/>
          <p:cNvSpPr txBox="1"/>
          <p:nvPr/>
        </p:nvSpPr>
        <p:spPr>
          <a:xfrm rot="863">
            <a:off x="4697625" y="2441025"/>
            <a:ext cx="23907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887A"/>
                </a:solidFill>
                <a:latin typeface="Roboto"/>
                <a:ea typeface="Roboto"/>
                <a:cs typeface="Roboto"/>
                <a:sym typeface="Roboto"/>
              </a:rPr>
              <a:t>How were they </a:t>
            </a:r>
            <a:r>
              <a:rPr b="1" lang="en">
                <a:solidFill>
                  <a:srgbClr val="00887A"/>
                </a:solidFill>
                <a:latin typeface="Roboto"/>
                <a:ea typeface="Roboto"/>
                <a:cs typeface="Roboto"/>
                <a:sym typeface="Roboto"/>
              </a:rPr>
              <a:t>FEELING</a:t>
            </a:r>
            <a:r>
              <a:rPr lang="en">
                <a:solidFill>
                  <a:srgbClr val="00887A"/>
                </a:solidFill>
                <a:latin typeface="Roboto"/>
                <a:ea typeface="Roboto"/>
                <a:cs typeface="Roboto"/>
                <a:sym typeface="Roboto"/>
              </a:rPr>
              <a:t>?</a:t>
            </a:r>
            <a:endParaRPr>
              <a:solidFill>
                <a:srgbClr val="00887A"/>
              </a:solidFill>
              <a:latin typeface="Roboto"/>
              <a:ea typeface="Roboto"/>
              <a:cs typeface="Roboto"/>
              <a:sym typeface="Roboto"/>
            </a:endParaRPr>
          </a:p>
        </p:txBody>
      </p:sp>
      <p:sp>
        <p:nvSpPr>
          <p:cNvPr id="1182" name="Google Shape;1182;p185"/>
          <p:cNvSpPr txBox="1"/>
          <p:nvPr/>
        </p:nvSpPr>
        <p:spPr>
          <a:xfrm rot="441">
            <a:off x="2128300" y="1318925"/>
            <a:ext cx="23391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6F42"/>
                </a:solidFill>
                <a:latin typeface="Roboto"/>
                <a:ea typeface="Roboto"/>
                <a:cs typeface="Roboto"/>
                <a:sym typeface="Roboto"/>
              </a:rPr>
              <a:t>What did they </a:t>
            </a:r>
            <a:r>
              <a:rPr b="1" lang="en">
                <a:solidFill>
                  <a:srgbClr val="FF6F42"/>
                </a:solidFill>
                <a:latin typeface="Roboto"/>
                <a:ea typeface="Roboto"/>
                <a:cs typeface="Roboto"/>
                <a:sym typeface="Roboto"/>
              </a:rPr>
              <a:t>SAY</a:t>
            </a:r>
            <a:r>
              <a:rPr lang="en">
                <a:solidFill>
                  <a:srgbClr val="FF6F42"/>
                </a:solidFill>
                <a:latin typeface="Roboto"/>
                <a:ea typeface="Roboto"/>
                <a:cs typeface="Roboto"/>
                <a:sym typeface="Roboto"/>
              </a:rPr>
              <a:t>?</a:t>
            </a:r>
            <a:endParaRPr>
              <a:solidFill>
                <a:srgbClr val="FF6F42"/>
              </a:solidFill>
              <a:latin typeface="Roboto"/>
              <a:ea typeface="Roboto"/>
              <a:cs typeface="Roboto"/>
              <a:sym typeface="Roboto"/>
            </a:endParaRPr>
          </a:p>
        </p:txBody>
      </p:sp>
      <p:cxnSp>
        <p:nvCxnSpPr>
          <p:cNvPr id="1183" name="Google Shape;1183;p185"/>
          <p:cNvCxnSpPr/>
          <p:nvPr/>
        </p:nvCxnSpPr>
        <p:spPr>
          <a:xfrm>
            <a:off x="2139800" y="2332954"/>
            <a:ext cx="4851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pic>
        <p:nvPicPr>
          <p:cNvPr id="358" name="Google Shape;358;p87"/>
          <p:cNvPicPr preferRelativeResize="0"/>
          <p:nvPr/>
        </p:nvPicPr>
        <p:blipFill>
          <a:blip r:embed="rId3">
            <a:alphaModFix/>
          </a:blip>
          <a:stretch>
            <a:fillRect/>
          </a:stretch>
        </p:blipFill>
        <p:spPr>
          <a:xfrm>
            <a:off x="0" y="0"/>
            <a:ext cx="9018325" cy="5684400"/>
          </a:xfrm>
          <a:prstGeom prst="rect">
            <a:avLst/>
          </a:prstGeom>
          <a:noFill/>
          <a:ln>
            <a:noFill/>
          </a:ln>
        </p:spPr>
      </p:pic>
      <p:sp>
        <p:nvSpPr>
          <p:cNvPr id="359" name="Google Shape;359;p87"/>
          <p:cNvSpPr txBox="1"/>
          <p:nvPr/>
        </p:nvSpPr>
        <p:spPr>
          <a:xfrm>
            <a:off x="2845425" y="322300"/>
            <a:ext cx="5304000" cy="61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434343"/>
                </a:solidFill>
                <a:latin typeface="Roboto"/>
                <a:ea typeface="Roboto"/>
                <a:cs typeface="Roboto"/>
                <a:sym typeface="Roboto"/>
              </a:rPr>
              <a:t>Focus on the User</a:t>
            </a:r>
            <a:endParaRPr sz="4600">
              <a:solidFill>
                <a:srgbClr val="434343"/>
              </a:solidFill>
              <a:latin typeface="Roboto"/>
              <a:ea typeface="Roboto"/>
              <a:cs typeface="Roboto"/>
              <a:sym typeface="Roboto"/>
            </a:endParaRPr>
          </a:p>
        </p:txBody>
      </p:sp>
      <p:sp>
        <p:nvSpPr>
          <p:cNvPr id="360" name="Google Shape;360;p87"/>
          <p:cNvSpPr txBox="1"/>
          <p:nvPr/>
        </p:nvSpPr>
        <p:spPr>
          <a:xfrm>
            <a:off x="1040550" y="2458650"/>
            <a:ext cx="4604100" cy="133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2000">
                <a:solidFill>
                  <a:srgbClr val="00887A"/>
                </a:solidFill>
                <a:latin typeface="Roboto"/>
                <a:ea typeface="Roboto"/>
                <a:cs typeface="Roboto"/>
                <a:sym typeface="Roboto"/>
              </a:rPr>
              <a:t>“There is no substitute for personally </a:t>
            </a:r>
            <a:r>
              <a:rPr b="1" i="1" lang="en" sz="2000">
                <a:solidFill>
                  <a:srgbClr val="F1A500"/>
                </a:solidFill>
                <a:latin typeface="Roboto"/>
                <a:ea typeface="Roboto"/>
                <a:cs typeface="Roboto"/>
                <a:sym typeface="Roboto"/>
              </a:rPr>
              <a:t>watching</a:t>
            </a:r>
            <a:r>
              <a:rPr i="1" lang="en" sz="2000">
                <a:solidFill>
                  <a:srgbClr val="00887A"/>
                </a:solidFill>
                <a:latin typeface="Roboto"/>
                <a:ea typeface="Roboto"/>
                <a:cs typeface="Roboto"/>
                <a:sym typeface="Roboto"/>
              </a:rPr>
              <a:t> and </a:t>
            </a:r>
            <a:r>
              <a:rPr b="1" i="1" lang="en" sz="2000">
                <a:solidFill>
                  <a:srgbClr val="F3501D"/>
                </a:solidFill>
                <a:latin typeface="Roboto"/>
                <a:ea typeface="Roboto"/>
                <a:cs typeface="Roboto"/>
                <a:sym typeface="Roboto"/>
              </a:rPr>
              <a:t>listening</a:t>
            </a:r>
            <a:r>
              <a:rPr i="1" lang="en" sz="2000">
                <a:solidFill>
                  <a:srgbClr val="00887A"/>
                </a:solidFill>
                <a:latin typeface="Roboto"/>
                <a:ea typeface="Roboto"/>
                <a:cs typeface="Roboto"/>
                <a:sym typeface="Roboto"/>
              </a:rPr>
              <a:t> to real people”</a:t>
            </a:r>
            <a:endParaRPr i="1" sz="2000">
              <a:solidFill>
                <a:srgbClr val="00887A"/>
              </a:solidFill>
              <a:latin typeface="Roboto"/>
              <a:ea typeface="Roboto"/>
              <a:cs typeface="Roboto"/>
              <a:sym typeface="Roboto"/>
            </a:endParaRPr>
          </a:p>
          <a:p>
            <a:pPr indent="0" lvl="0" marL="0" rtl="0" algn="r">
              <a:spcBef>
                <a:spcPts val="1000"/>
              </a:spcBef>
              <a:spcAft>
                <a:spcPts val="0"/>
              </a:spcAft>
              <a:buNone/>
            </a:pPr>
            <a:r>
              <a:rPr b="1" lang="en" sz="2000">
                <a:solidFill>
                  <a:srgbClr val="00887A"/>
                </a:solidFill>
                <a:latin typeface="Roboto"/>
                <a:ea typeface="Roboto"/>
                <a:cs typeface="Roboto"/>
                <a:sym typeface="Roboto"/>
              </a:rPr>
              <a:t>- Larry Page</a:t>
            </a:r>
            <a:endParaRPr b="1" sz="2000">
              <a:solidFill>
                <a:srgbClr val="00887A"/>
              </a:solidFill>
              <a:latin typeface="Roboto"/>
              <a:ea typeface="Roboto"/>
              <a:cs typeface="Roboto"/>
              <a:sym typeface="Roboto"/>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pic>
        <p:nvPicPr>
          <p:cNvPr descr="csi_lab_slide_075.jpg" id="1188" name="Google Shape;1188;p186"/>
          <p:cNvPicPr preferRelativeResize="0"/>
          <p:nvPr/>
        </p:nvPicPr>
        <p:blipFill rotWithShape="1">
          <a:blip r:embed="rId3">
            <a:alphaModFix/>
          </a:blip>
          <a:srcRect b="0" l="0" r="0" t="0"/>
          <a:stretch/>
        </p:blipFill>
        <p:spPr>
          <a:xfrm>
            <a:off x="0" y="0"/>
            <a:ext cx="9391650" cy="6076950"/>
          </a:xfrm>
          <a:prstGeom prst="rect">
            <a:avLst/>
          </a:prstGeom>
          <a:noFill/>
          <a:ln>
            <a:noFill/>
          </a:ln>
        </p:spPr>
      </p:pic>
      <p:sp>
        <p:nvSpPr>
          <p:cNvPr id="1189" name="Google Shape;1189;p186"/>
          <p:cNvSpPr txBox="1"/>
          <p:nvPr/>
        </p:nvSpPr>
        <p:spPr>
          <a:xfrm rot="-295111">
            <a:off x="2155045" y="1507174"/>
            <a:ext cx="1410093" cy="28032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0887A"/>
                </a:solidFill>
                <a:latin typeface="Indie Flower"/>
                <a:ea typeface="Indie Flower"/>
                <a:cs typeface="Indie Flower"/>
                <a:sym typeface="Indie Flower"/>
              </a:rPr>
              <a:t>Busy</a:t>
            </a:r>
            <a:endParaRPr b="1">
              <a:solidFill>
                <a:srgbClr val="00887A"/>
              </a:solidFill>
              <a:latin typeface="Indie Flower"/>
              <a:ea typeface="Indie Flower"/>
              <a:cs typeface="Indie Flower"/>
              <a:sym typeface="Indie Flower"/>
            </a:endParaRPr>
          </a:p>
        </p:txBody>
      </p:sp>
      <p:sp>
        <p:nvSpPr>
          <p:cNvPr id="1190" name="Google Shape;1190;p186"/>
          <p:cNvSpPr txBox="1"/>
          <p:nvPr/>
        </p:nvSpPr>
        <p:spPr>
          <a:xfrm rot="-645">
            <a:off x="2154401" y="2276088"/>
            <a:ext cx="15999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0887A"/>
                </a:solidFill>
                <a:latin typeface="Indie Flower"/>
                <a:ea typeface="Indie Flower"/>
                <a:cs typeface="Indie Flower"/>
                <a:sym typeface="Indie Flower"/>
              </a:rPr>
              <a:t>Marketing manager</a:t>
            </a:r>
            <a:endParaRPr b="1">
              <a:solidFill>
                <a:srgbClr val="00887A"/>
              </a:solidFill>
              <a:latin typeface="Indie Flower"/>
              <a:ea typeface="Indie Flower"/>
              <a:cs typeface="Indie Flower"/>
              <a:sym typeface="Indie Flower"/>
            </a:endParaRPr>
          </a:p>
        </p:txBody>
      </p:sp>
      <p:sp>
        <p:nvSpPr>
          <p:cNvPr id="1191" name="Google Shape;1191;p186"/>
          <p:cNvSpPr txBox="1"/>
          <p:nvPr/>
        </p:nvSpPr>
        <p:spPr>
          <a:xfrm rot="281375">
            <a:off x="2145665" y="3049868"/>
            <a:ext cx="1599856" cy="28022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0887A"/>
                </a:solidFill>
                <a:latin typeface="Indie Flower"/>
                <a:ea typeface="Indie Flower"/>
                <a:cs typeface="Indie Flower"/>
                <a:sym typeface="Indie Flower"/>
              </a:rPr>
              <a:t>Dad of 2</a:t>
            </a:r>
            <a:endParaRPr b="1">
              <a:solidFill>
                <a:srgbClr val="00887A"/>
              </a:solidFill>
              <a:latin typeface="Indie Flower"/>
              <a:ea typeface="Indie Flower"/>
              <a:cs typeface="Indie Flower"/>
              <a:sym typeface="Indie Flower"/>
            </a:endParaRPr>
          </a:p>
        </p:txBody>
      </p:sp>
      <p:sp>
        <p:nvSpPr>
          <p:cNvPr id="1192" name="Google Shape;1192;p186"/>
          <p:cNvSpPr txBox="1"/>
          <p:nvPr/>
        </p:nvSpPr>
        <p:spPr>
          <a:xfrm rot="-295111">
            <a:off x="3866945" y="1568049"/>
            <a:ext cx="1410093" cy="28032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0887A"/>
                </a:solidFill>
                <a:latin typeface="Indie Flower"/>
                <a:ea typeface="Indie Flower"/>
                <a:cs typeface="Indie Flower"/>
                <a:sym typeface="Indie Flower"/>
              </a:rPr>
              <a:t>Eat healthy</a:t>
            </a:r>
            <a:endParaRPr b="1">
              <a:solidFill>
                <a:srgbClr val="00887A"/>
              </a:solidFill>
              <a:latin typeface="Indie Flower"/>
              <a:ea typeface="Indie Flower"/>
              <a:cs typeface="Indie Flower"/>
              <a:sym typeface="Indie Flower"/>
            </a:endParaRPr>
          </a:p>
        </p:txBody>
      </p:sp>
      <p:sp>
        <p:nvSpPr>
          <p:cNvPr id="1193" name="Google Shape;1193;p186"/>
          <p:cNvSpPr txBox="1"/>
          <p:nvPr/>
        </p:nvSpPr>
        <p:spPr>
          <a:xfrm rot="149121">
            <a:off x="3817165" y="2431515"/>
            <a:ext cx="1777973" cy="28047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0887A"/>
                </a:solidFill>
                <a:latin typeface="Indie Flower"/>
                <a:ea typeface="Indie Flower"/>
                <a:cs typeface="Indie Flower"/>
                <a:sym typeface="Indie Flower"/>
              </a:rPr>
              <a:t>Have more energy for kids</a:t>
            </a:r>
            <a:endParaRPr b="1">
              <a:solidFill>
                <a:srgbClr val="00887A"/>
              </a:solidFill>
              <a:latin typeface="Indie Flower"/>
              <a:ea typeface="Indie Flower"/>
              <a:cs typeface="Indie Flower"/>
              <a:sym typeface="Indie Flower"/>
            </a:endParaRPr>
          </a:p>
        </p:txBody>
      </p:sp>
      <p:sp>
        <p:nvSpPr>
          <p:cNvPr id="1194" name="Google Shape;1194;p186"/>
          <p:cNvSpPr txBox="1"/>
          <p:nvPr/>
        </p:nvSpPr>
        <p:spPr>
          <a:xfrm rot="-731">
            <a:off x="5708250" y="1402974"/>
            <a:ext cx="1410000" cy="106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0887A"/>
                </a:solidFill>
                <a:latin typeface="Indie Flower"/>
                <a:ea typeface="Indie Flower"/>
                <a:cs typeface="Indie Flower"/>
                <a:sym typeface="Indie Flower"/>
              </a:rPr>
              <a:t>Doesn’t like the </a:t>
            </a:r>
            <a:r>
              <a:rPr b="1" lang="en" u="sng">
                <a:solidFill>
                  <a:srgbClr val="00887A"/>
                </a:solidFill>
                <a:latin typeface="Indie Flower"/>
                <a:ea typeface="Indie Flower"/>
                <a:cs typeface="Indie Flower"/>
                <a:sym typeface="Indie Flower"/>
              </a:rPr>
              <a:t>feeling</a:t>
            </a:r>
            <a:r>
              <a:rPr b="1" lang="en">
                <a:solidFill>
                  <a:srgbClr val="00887A"/>
                </a:solidFill>
                <a:latin typeface="Indie Flower"/>
                <a:ea typeface="Indie Flower"/>
                <a:cs typeface="Indie Flower"/>
                <a:sym typeface="Indie Flower"/>
              </a:rPr>
              <a:t> of being on a diet</a:t>
            </a:r>
            <a:endParaRPr b="1">
              <a:solidFill>
                <a:srgbClr val="00887A"/>
              </a:solidFill>
              <a:latin typeface="Indie Flower"/>
              <a:ea typeface="Indie Flower"/>
              <a:cs typeface="Indie Flower"/>
              <a:sym typeface="Indie Flower"/>
            </a:endParaRPr>
          </a:p>
        </p:txBody>
      </p:sp>
      <p:sp>
        <p:nvSpPr>
          <p:cNvPr id="1195" name="Google Shape;1195;p186"/>
          <p:cNvSpPr txBox="1"/>
          <p:nvPr/>
        </p:nvSpPr>
        <p:spPr>
          <a:xfrm rot="347294">
            <a:off x="5708249" y="2506200"/>
            <a:ext cx="1409989" cy="106446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887A"/>
                </a:solidFill>
                <a:latin typeface="Indie Flower"/>
                <a:ea typeface="Indie Flower"/>
                <a:cs typeface="Indie Flower"/>
                <a:sym typeface="Indie Flower"/>
              </a:rPr>
              <a:t>Eating with others is how he connects</a:t>
            </a:r>
            <a:endParaRPr b="1">
              <a:solidFill>
                <a:srgbClr val="00887A"/>
              </a:solidFill>
              <a:latin typeface="Indie Flower"/>
              <a:ea typeface="Indie Flower"/>
              <a:cs typeface="Indie Flower"/>
              <a:sym typeface="Indie Flowe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9" name="Shape 1199"/>
        <p:cNvGrpSpPr/>
        <p:nvPr/>
      </p:nvGrpSpPr>
      <p:grpSpPr>
        <a:xfrm>
          <a:off x="0" y="0"/>
          <a:ext cx="0" cy="0"/>
          <a:chOff x="0" y="0"/>
          <a:chExt cx="0" cy="0"/>
        </a:xfrm>
      </p:grpSpPr>
      <p:pic>
        <p:nvPicPr>
          <p:cNvPr id="1200" name="Google Shape;1200;p187"/>
          <p:cNvPicPr preferRelativeResize="0"/>
          <p:nvPr/>
        </p:nvPicPr>
        <p:blipFill>
          <a:blip r:embed="rId3">
            <a:alphaModFix/>
          </a:blip>
          <a:stretch>
            <a:fillRect/>
          </a:stretch>
        </p:blipFill>
        <p:spPr>
          <a:xfrm>
            <a:off x="701475" y="110500"/>
            <a:ext cx="7734599" cy="4355600"/>
          </a:xfrm>
          <a:prstGeom prst="rect">
            <a:avLst/>
          </a:prstGeom>
          <a:noFill/>
          <a:ln>
            <a:noFill/>
          </a:ln>
        </p:spPr>
      </p:pic>
      <p:sp>
        <p:nvSpPr>
          <p:cNvPr id="1201" name="Google Shape;1201;p187"/>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434343"/>
                </a:solidFill>
                <a:latin typeface="Roboto"/>
                <a:ea typeface="Roboto"/>
                <a:cs typeface="Roboto"/>
                <a:sym typeface="Roboto"/>
              </a:rPr>
              <a:t>5 Thinking Hats</a:t>
            </a:r>
            <a:endParaRPr sz="4600">
              <a:solidFill>
                <a:srgbClr val="434343"/>
              </a:solidFill>
              <a:latin typeface="Roboto"/>
              <a:ea typeface="Roboto"/>
              <a:cs typeface="Roboto"/>
              <a:sym typeface="Roboto"/>
            </a:endParaRPr>
          </a:p>
          <a:p>
            <a:pPr indent="0" lvl="0" marL="0" rtl="0" algn="r">
              <a:spcBef>
                <a:spcPts val="0"/>
              </a:spcBef>
              <a:spcAft>
                <a:spcPts val="0"/>
              </a:spcAft>
              <a:buNone/>
            </a:pPr>
            <a:r>
              <a:t/>
            </a:r>
            <a:endParaRPr sz="2000">
              <a:solidFill>
                <a:srgbClr val="434343"/>
              </a:solidFill>
              <a:latin typeface="Roboto"/>
              <a:ea typeface="Roboto"/>
              <a:cs typeface="Roboto"/>
              <a:sym typeface="Roboto"/>
            </a:endParaRPr>
          </a:p>
        </p:txBody>
      </p:sp>
      <p:sp>
        <p:nvSpPr>
          <p:cNvPr id="1202" name="Google Shape;1202;p187"/>
          <p:cNvSpPr txBox="1"/>
          <p:nvPr/>
        </p:nvSpPr>
        <p:spPr>
          <a:xfrm>
            <a:off x="3480800" y="2207050"/>
            <a:ext cx="20949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434343"/>
                </a:solidFill>
                <a:latin typeface="Roboto"/>
                <a:ea typeface="Roboto"/>
                <a:cs typeface="Roboto"/>
                <a:sym typeface="Roboto"/>
              </a:rPr>
              <a:t>Idea Generator</a:t>
            </a:r>
            <a:endParaRPr sz="2000">
              <a:solidFill>
                <a:srgbClr val="434343"/>
              </a:solidFill>
              <a:latin typeface="Roboto"/>
              <a:ea typeface="Roboto"/>
              <a:cs typeface="Roboto"/>
              <a:sym typeface="Roboto"/>
            </a:endParaRPr>
          </a:p>
        </p:txBody>
      </p:sp>
      <p:sp>
        <p:nvSpPr>
          <p:cNvPr id="1203" name="Google Shape;1203;p187"/>
          <p:cNvSpPr txBox="1"/>
          <p:nvPr/>
        </p:nvSpPr>
        <p:spPr>
          <a:xfrm>
            <a:off x="5865800" y="2207050"/>
            <a:ext cx="21777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434343"/>
                </a:solidFill>
                <a:latin typeface="Roboto"/>
                <a:ea typeface="Roboto"/>
                <a:cs typeface="Roboto"/>
                <a:sym typeface="Roboto"/>
              </a:rPr>
              <a:t>True Pessimist</a:t>
            </a:r>
            <a:endParaRPr sz="2000">
              <a:solidFill>
                <a:srgbClr val="434343"/>
              </a:solidFill>
              <a:latin typeface="Roboto"/>
              <a:ea typeface="Roboto"/>
              <a:cs typeface="Roboto"/>
              <a:sym typeface="Roboto"/>
            </a:endParaRPr>
          </a:p>
        </p:txBody>
      </p:sp>
      <p:sp>
        <p:nvSpPr>
          <p:cNvPr id="1204" name="Google Shape;1204;p187"/>
          <p:cNvSpPr txBox="1"/>
          <p:nvPr/>
        </p:nvSpPr>
        <p:spPr>
          <a:xfrm>
            <a:off x="2062700" y="3781700"/>
            <a:ext cx="26289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434343"/>
                </a:solidFill>
                <a:latin typeface="Roboto"/>
                <a:ea typeface="Roboto"/>
                <a:cs typeface="Roboto"/>
                <a:sym typeface="Roboto"/>
              </a:rPr>
              <a:t>Technical feasibility</a:t>
            </a:r>
            <a:endParaRPr sz="2000">
              <a:solidFill>
                <a:srgbClr val="434343"/>
              </a:solidFill>
              <a:latin typeface="Roboto"/>
              <a:ea typeface="Roboto"/>
              <a:cs typeface="Roboto"/>
              <a:sym typeface="Roboto"/>
            </a:endParaRPr>
          </a:p>
        </p:txBody>
      </p:sp>
      <p:sp>
        <p:nvSpPr>
          <p:cNvPr id="1205" name="Google Shape;1205;p187"/>
          <p:cNvSpPr txBox="1"/>
          <p:nvPr/>
        </p:nvSpPr>
        <p:spPr>
          <a:xfrm>
            <a:off x="4450250" y="3781700"/>
            <a:ext cx="26289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434343"/>
                </a:solidFill>
                <a:latin typeface="Roboto"/>
                <a:ea typeface="Roboto"/>
                <a:cs typeface="Roboto"/>
                <a:sym typeface="Roboto"/>
              </a:rPr>
              <a:t>User Advocate</a:t>
            </a:r>
            <a:endParaRPr sz="2000">
              <a:solidFill>
                <a:srgbClr val="434343"/>
              </a:solidFill>
              <a:latin typeface="Roboto"/>
              <a:ea typeface="Roboto"/>
              <a:cs typeface="Roboto"/>
              <a:sym typeface="Roboto"/>
            </a:endParaRPr>
          </a:p>
        </p:txBody>
      </p:sp>
      <p:sp>
        <p:nvSpPr>
          <p:cNvPr id="1206" name="Google Shape;1206;p187"/>
          <p:cNvSpPr txBox="1"/>
          <p:nvPr/>
        </p:nvSpPr>
        <p:spPr>
          <a:xfrm>
            <a:off x="1445725" y="2207050"/>
            <a:ext cx="14733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434343"/>
                </a:solidFill>
                <a:latin typeface="Roboto"/>
                <a:ea typeface="Roboto"/>
                <a:cs typeface="Roboto"/>
                <a:sym typeface="Roboto"/>
              </a:rPr>
              <a:t>Optimist</a:t>
            </a:r>
            <a:endParaRPr sz="2000">
              <a:solidFill>
                <a:srgbClr val="434343"/>
              </a:solidFill>
              <a:latin typeface="Roboto"/>
              <a:ea typeface="Roboto"/>
              <a:cs typeface="Roboto"/>
              <a:sym typeface="Roboto"/>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0" name="Shape 1210"/>
        <p:cNvGrpSpPr/>
        <p:nvPr/>
      </p:nvGrpSpPr>
      <p:grpSpPr>
        <a:xfrm>
          <a:off x="0" y="0"/>
          <a:ext cx="0" cy="0"/>
          <a:chOff x="0" y="0"/>
          <a:chExt cx="0" cy="0"/>
        </a:xfrm>
      </p:grpSpPr>
      <p:sp>
        <p:nvSpPr>
          <p:cNvPr id="1211" name="Google Shape;1211;p188"/>
          <p:cNvSpPr txBox="1"/>
          <p:nvPr>
            <p:ph type="ctrTitle"/>
          </p:nvPr>
        </p:nvSpPr>
        <p:spPr>
          <a:xfrm>
            <a:off x="146050" y="0"/>
            <a:ext cx="5399700" cy="741000"/>
          </a:xfrm>
          <a:prstGeom prst="rect">
            <a:avLst/>
          </a:prstGeom>
        </p:spPr>
        <p:txBody>
          <a:bodyPr anchorCtr="0" anchor="b" bIns="64275" lIns="64275" spcFirstLastPara="1" rIns="64275" wrap="square" tIns="64275">
            <a:noAutofit/>
          </a:bodyPr>
          <a:lstStyle/>
          <a:p>
            <a:pPr indent="0" lvl="0" marL="0" rtl="0" algn="l">
              <a:spcBef>
                <a:spcPts val="0"/>
              </a:spcBef>
              <a:spcAft>
                <a:spcPts val="0"/>
              </a:spcAft>
              <a:buNone/>
            </a:pPr>
            <a:r>
              <a:rPr b="0" lang="en" sz="3600">
                <a:solidFill>
                  <a:srgbClr val="666666"/>
                </a:solidFill>
                <a:latin typeface="Open Sans"/>
                <a:ea typeface="Open Sans"/>
                <a:cs typeface="Open Sans"/>
                <a:sym typeface="Open Sans"/>
              </a:rPr>
              <a:t>Solve for &lt;x&gt; </a:t>
            </a:r>
            <a:endParaRPr b="0" sz="3600">
              <a:solidFill>
                <a:srgbClr val="666666"/>
              </a:solidFill>
              <a:latin typeface="Open Sans"/>
              <a:ea typeface="Open Sans"/>
              <a:cs typeface="Open Sans"/>
              <a:sym typeface="Open Sans"/>
            </a:endParaRPr>
          </a:p>
        </p:txBody>
      </p:sp>
      <p:pic>
        <p:nvPicPr>
          <p:cNvPr descr="You need Adobe Flash Player to watch this video. ... Please join us at http://www. solveforx.com ..." id="1212" name="Google Shape;1212;p188" title="Moonshot Thinking - YouTube">
            <a:hlinkClick r:id="rId3"/>
          </p:cNvPr>
          <p:cNvPicPr preferRelativeResize="0"/>
          <p:nvPr/>
        </p:nvPicPr>
        <p:blipFill>
          <a:blip r:embed="rId4">
            <a:alphaModFix/>
          </a:blip>
          <a:stretch>
            <a:fillRect/>
          </a:stretch>
        </p:blipFill>
        <p:spPr>
          <a:xfrm>
            <a:off x="1947325" y="793750"/>
            <a:ext cx="5459875" cy="40949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6" name="Shape 1216"/>
        <p:cNvGrpSpPr/>
        <p:nvPr/>
      </p:nvGrpSpPr>
      <p:grpSpPr>
        <a:xfrm>
          <a:off x="0" y="0"/>
          <a:ext cx="0" cy="0"/>
          <a:chOff x="0" y="0"/>
          <a:chExt cx="0" cy="0"/>
        </a:xfrm>
      </p:grpSpPr>
      <p:sp>
        <p:nvSpPr>
          <p:cNvPr id="1217" name="Google Shape;1217;p189"/>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Selection of Master slides</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pic>
        <p:nvPicPr>
          <p:cNvPr id="1222" name="Google Shape;1222;p190"/>
          <p:cNvPicPr preferRelativeResize="0"/>
          <p:nvPr/>
        </p:nvPicPr>
        <p:blipFill>
          <a:blip r:embed="rId3">
            <a:alphaModFix/>
          </a:blip>
          <a:stretch>
            <a:fillRect/>
          </a:stretch>
        </p:blipFill>
        <p:spPr>
          <a:xfrm>
            <a:off x="715350" y="104175"/>
            <a:ext cx="7719600" cy="4343499"/>
          </a:xfrm>
          <a:prstGeom prst="rect">
            <a:avLst/>
          </a:prstGeom>
          <a:noFill/>
          <a:ln>
            <a:noFill/>
          </a:ln>
        </p:spPr>
      </p:pic>
      <p:sp>
        <p:nvSpPr>
          <p:cNvPr id="1223" name="Google Shape;1223;p190"/>
          <p:cNvSpPr txBox="1"/>
          <p:nvPr/>
        </p:nvSpPr>
        <p:spPr>
          <a:xfrm>
            <a:off x="1920000" y="1572125"/>
            <a:ext cx="53040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Roboto"/>
                <a:ea typeface="Roboto"/>
                <a:cs typeface="Roboto"/>
                <a:sym typeface="Roboto"/>
              </a:rPr>
              <a:t>Title</a:t>
            </a:r>
            <a:endParaRPr sz="4800">
              <a:solidFill>
                <a:srgbClr val="434343"/>
              </a:solidFill>
              <a:latin typeface="Roboto"/>
              <a:ea typeface="Roboto"/>
              <a:cs typeface="Roboto"/>
              <a:sym typeface="Roboto"/>
            </a:endParaRPr>
          </a:p>
        </p:txBody>
      </p:sp>
      <p:sp>
        <p:nvSpPr>
          <p:cNvPr id="1224" name="Google Shape;1224;p190"/>
          <p:cNvSpPr txBox="1"/>
          <p:nvPr/>
        </p:nvSpPr>
        <p:spPr>
          <a:xfrm>
            <a:off x="1920000" y="2333875"/>
            <a:ext cx="53040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434343"/>
                </a:solidFill>
                <a:latin typeface="Roboto"/>
                <a:ea typeface="Roboto"/>
                <a:cs typeface="Roboto"/>
                <a:sym typeface="Roboto"/>
              </a:rPr>
              <a:t>Subtitle</a:t>
            </a:r>
            <a:endParaRPr sz="2000">
              <a:solidFill>
                <a:srgbClr val="434343"/>
              </a:solidFill>
              <a:latin typeface="Roboto"/>
              <a:ea typeface="Roboto"/>
              <a:cs typeface="Roboto"/>
              <a:sym typeface="Roboto"/>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8" name="Shape 1228"/>
        <p:cNvGrpSpPr/>
        <p:nvPr/>
      </p:nvGrpSpPr>
      <p:grpSpPr>
        <a:xfrm>
          <a:off x="0" y="0"/>
          <a:ext cx="0" cy="0"/>
          <a:chOff x="0" y="0"/>
          <a:chExt cx="0" cy="0"/>
        </a:xfrm>
      </p:grpSpPr>
      <p:sp>
        <p:nvSpPr>
          <p:cNvPr id="1229" name="Google Shape;1229;p191"/>
          <p:cNvSpPr txBox="1"/>
          <p:nvPr/>
        </p:nvSpPr>
        <p:spPr>
          <a:xfrm>
            <a:off x="1920000" y="1572125"/>
            <a:ext cx="53040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Roboto"/>
                <a:ea typeface="Roboto"/>
                <a:cs typeface="Roboto"/>
                <a:sym typeface="Roboto"/>
              </a:rPr>
              <a:t>Title</a:t>
            </a:r>
            <a:endParaRPr sz="4800">
              <a:solidFill>
                <a:srgbClr val="FFFFFF"/>
              </a:solidFill>
              <a:latin typeface="Roboto"/>
              <a:ea typeface="Roboto"/>
              <a:cs typeface="Roboto"/>
              <a:sym typeface="Roboto"/>
            </a:endParaRPr>
          </a:p>
        </p:txBody>
      </p:sp>
      <p:sp>
        <p:nvSpPr>
          <p:cNvPr id="1230" name="Google Shape;1230;p191"/>
          <p:cNvSpPr txBox="1"/>
          <p:nvPr/>
        </p:nvSpPr>
        <p:spPr>
          <a:xfrm>
            <a:off x="1875275" y="2342825"/>
            <a:ext cx="53040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434343"/>
                </a:solidFill>
                <a:latin typeface="Roboto"/>
                <a:ea typeface="Roboto"/>
                <a:cs typeface="Roboto"/>
                <a:sym typeface="Roboto"/>
              </a:rPr>
              <a:t>Subtitle</a:t>
            </a:r>
            <a:endParaRPr sz="2000">
              <a:solidFill>
                <a:srgbClr val="434343"/>
              </a:solidFill>
              <a:latin typeface="Roboto"/>
              <a:ea typeface="Roboto"/>
              <a:cs typeface="Roboto"/>
              <a:sym typeface="Roboto"/>
            </a:endParaRPr>
          </a:p>
        </p:txBody>
      </p:sp>
      <p:pic>
        <p:nvPicPr>
          <p:cNvPr id="1231" name="Google Shape;1231;p191"/>
          <p:cNvPicPr preferRelativeResize="0"/>
          <p:nvPr/>
        </p:nvPicPr>
        <p:blipFill>
          <a:blip r:embed="rId3">
            <a:alphaModFix/>
          </a:blip>
          <a:stretch>
            <a:fillRect/>
          </a:stretch>
        </p:blipFill>
        <p:spPr>
          <a:xfrm>
            <a:off x="727475" y="110500"/>
            <a:ext cx="7723675" cy="43494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5" name="Shape 1235"/>
        <p:cNvGrpSpPr/>
        <p:nvPr/>
      </p:nvGrpSpPr>
      <p:grpSpPr>
        <a:xfrm>
          <a:off x="0" y="0"/>
          <a:ext cx="0" cy="0"/>
          <a:chOff x="0" y="0"/>
          <a:chExt cx="0" cy="0"/>
        </a:xfrm>
      </p:grpSpPr>
      <p:pic>
        <p:nvPicPr>
          <p:cNvPr descr="csi_lab_slide_000-A.png" id="1236" name="Google Shape;1236;p192"/>
          <p:cNvPicPr preferRelativeResize="0"/>
          <p:nvPr/>
        </p:nvPicPr>
        <p:blipFill>
          <a:blip r:embed="rId3">
            <a:alphaModFix/>
          </a:blip>
          <a:stretch>
            <a:fillRect/>
          </a:stretch>
        </p:blipFill>
        <p:spPr>
          <a:xfrm>
            <a:off x="727475" y="110500"/>
            <a:ext cx="7723675" cy="4349455"/>
          </a:xfrm>
          <a:prstGeom prst="rect">
            <a:avLst/>
          </a:prstGeom>
          <a:noFill/>
          <a:ln>
            <a:noFill/>
          </a:ln>
        </p:spPr>
      </p:pic>
      <p:sp>
        <p:nvSpPr>
          <p:cNvPr id="1237" name="Google Shape;1237;p192"/>
          <p:cNvSpPr txBox="1"/>
          <p:nvPr/>
        </p:nvSpPr>
        <p:spPr>
          <a:xfrm>
            <a:off x="1937313" y="2322725"/>
            <a:ext cx="53040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Roboto"/>
                <a:ea typeface="Roboto"/>
                <a:cs typeface="Roboto"/>
                <a:sym typeface="Roboto"/>
              </a:rPr>
              <a:t>Subtitle</a:t>
            </a:r>
            <a:endParaRPr sz="2000">
              <a:solidFill>
                <a:schemeClr val="lt1"/>
              </a:solidFill>
              <a:latin typeface="Roboto"/>
              <a:ea typeface="Roboto"/>
              <a:cs typeface="Roboto"/>
              <a:sym typeface="Roboto"/>
            </a:endParaRPr>
          </a:p>
        </p:txBody>
      </p:sp>
      <p:sp>
        <p:nvSpPr>
          <p:cNvPr id="1238" name="Google Shape;1238;p192"/>
          <p:cNvSpPr txBox="1"/>
          <p:nvPr/>
        </p:nvSpPr>
        <p:spPr>
          <a:xfrm>
            <a:off x="1920000" y="1572125"/>
            <a:ext cx="53040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Roboto"/>
                <a:ea typeface="Roboto"/>
                <a:cs typeface="Roboto"/>
                <a:sym typeface="Roboto"/>
              </a:rPr>
              <a:t>Title</a:t>
            </a:r>
            <a:endParaRPr sz="4800">
              <a:solidFill>
                <a:srgbClr val="FFFFFF"/>
              </a:solidFill>
              <a:latin typeface="Roboto"/>
              <a:ea typeface="Roboto"/>
              <a:cs typeface="Roboto"/>
              <a:sym typeface="Roboto"/>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2" name="Shape 1242"/>
        <p:cNvGrpSpPr/>
        <p:nvPr/>
      </p:nvGrpSpPr>
      <p:grpSpPr>
        <a:xfrm>
          <a:off x="0" y="0"/>
          <a:ext cx="0" cy="0"/>
          <a:chOff x="0" y="0"/>
          <a:chExt cx="0" cy="0"/>
        </a:xfrm>
      </p:grpSpPr>
      <p:pic>
        <p:nvPicPr>
          <p:cNvPr descr="csi_lab_slide_bg01.png" id="1243" name="Google Shape;1243;p193"/>
          <p:cNvPicPr preferRelativeResize="0"/>
          <p:nvPr/>
        </p:nvPicPr>
        <p:blipFill>
          <a:blip r:embed="rId3">
            <a:alphaModFix/>
          </a:blip>
          <a:stretch>
            <a:fillRect/>
          </a:stretch>
        </p:blipFill>
        <p:spPr>
          <a:xfrm>
            <a:off x="727475" y="110500"/>
            <a:ext cx="7723684" cy="4349450"/>
          </a:xfrm>
          <a:prstGeom prst="rect">
            <a:avLst/>
          </a:prstGeom>
          <a:noFill/>
          <a:ln>
            <a:noFill/>
          </a:ln>
        </p:spPr>
      </p:pic>
      <p:sp>
        <p:nvSpPr>
          <p:cNvPr id="1244" name="Google Shape;1244;p193"/>
          <p:cNvSpPr txBox="1"/>
          <p:nvPr/>
        </p:nvSpPr>
        <p:spPr>
          <a:xfrm>
            <a:off x="1920000" y="2333875"/>
            <a:ext cx="53040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Roboto"/>
                <a:ea typeface="Roboto"/>
                <a:cs typeface="Roboto"/>
                <a:sym typeface="Roboto"/>
              </a:rPr>
              <a:t>Subtitle</a:t>
            </a:r>
            <a:endParaRPr sz="2000">
              <a:solidFill>
                <a:schemeClr val="lt1"/>
              </a:solidFill>
              <a:latin typeface="Roboto"/>
              <a:ea typeface="Roboto"/>
              <a:cs typeface="Roboto"/>
              <a:sym typeface="Roboto"/>
            </a:endParaRPr>
          </a:p>
        </p:txBody>
      </p:sp>
      <p:sp>
        <p:nvSpPr>
          <p:cNvPr id="1245" name="Google Shape;1245;p193"/>
          <p:cNvSpPr txBox="1"/>
          <p:nvPr/>
        </p:nvSpPr>
        <p:spPr>
          <a:xfrm>
            <a:off x="1920000" y="1572125"/>
            <a:ext cx="53040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Roboto"/>
                <a:ea typeface="Roboto"/>
                <a:cs typeface="Roboto"/>
                <a:sym typeface="Roboto"/>
              </a:rPr>
              <a:t>Title</a:t>
            </a:r>
            <a:endParaRPr sz="4800">
              <a:solidFill>
                <a:srgbClr val="FFFFFF"/>
              </a:solidFill>
              <a:latin typeface="Roboto"/>
              <a:ea typeface="Roboto"/>
              <a:cs typeface="Roboto"/>
              <a:sym typeface="Roboto"/>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9" name="Shape 1249"/>
        <p:cNvGrpSpPr/>
        <p:nvPr/>
      </p:nvGrpSpPr>
      <p:grpSpPr>
        <a:xfrm>
          <a:off x="0" y="0"/>
          <a:ext cx="0" cy="0"/>
          <a:chOff x="0" y="0"/>
          <a:chExt cx="0" cy="0"/>
        </a:xfrm>
      </p:grpSpPr>
      <p:pic>
        <p:nvPicPr>
          <p:cNvPr descr="guy01.png" id="1250" name="Google Shape;1250;p194"/>
          <p:cNvPicPr preferRelativeResize="0"/>
          <p:nvPr/>
        </p:nvPicPr>
        <p:blipFill>
          <a:blip r:embed="rId3">
            <a:alphaModFix/>
          </a:blip>
          <a:stretch>
            <a:fillRect/>
          </a:stretch>
        </p:blipFill>
        <p:spPr>
          <a:xfrm>
            <a:off x="776888" y="304800"/>
            <a:ext cx="1171575" cy="4533900"/>
          </a:xfrm>
          <a:prstGeom prst="rect">
            <a:avLst/>
          </a:prstGeom>
          <a:noFill/>
          <a:ln>
            <a:noFill/>
          </a:ln>
        </p:spPr>
      </p:pic>
      <p:pic>
        <p:nvPicPr>
          <p:cNvPr descr="girl01.png" id="1251" name="Google Shape;1251;p194"/>
          <p:cNvPicPr preferRelativeResize="0"/>
          <p:nvPr/>
        </p:nvPicPr>
        <p:blipFill>
          <a:blip r:embed="rId4">
            <a:alphaModFix/>
          </a:blip>
          <a:stretch>
            <a:fillRect/>
          </a:stretch>
        </p:blipFill>
        <p:spPr>
          <a:xfrm>
            <a:off x="2111188" y="638163"/>
            <a:ext cx="1323975" cy="4200525"/>
          </a:xfrm>
          <a:prstGeom prst="rect">
            <a:avLst/>
          </a:prstGeom>
          <a:noFill/>
          <a:ln>
            <a:noFill/>
          </a:ln>
        </p:spPr>
      </p:pic>
      <p:pic>
        <p:nvPicPr>
          <p:cNvPr descr="girl02.png" id="1252" name="Google Shape;1252;p194"/>
          <p:cNvPicPr preferRelativeResize="0"/>
          <p:nvPr/>
        </p:nvPicPr>
        <p:blipFill>
          <a:blip r:embed="rId5">
            <a:alphaModFix/>
          </a:blip>
          <a:stretch>
            <a:fillRect/>
          </a:stretch>
        </p:blipFill>
        <p:spPr>
          <a:xfrm>
            <a:off x="5075200" y="1332163"/>
            <a:ext cx="914400" cy="3152775"/>
          </a:xfrm>
          <a:prstGeom prst="rect">
            <a:avLst/>
          </a:prstGeom>
          <a:noFill/>
          <a:ln>
            <a:noFill/>
          </a:ln>
        </p:spPr>
      </p:pic>
      <p:pic>
        <p:nvPicPr>
          <p:cNvPr descr="girl03.png" id="1253" name="Google Shape;1253;p194"/>
          <p:cNvPicPr preferRelativeResize="0"/>
          <p:nvPr/>
        </p:nvPicPr>
        <p:blipFill>
          <a:blip r:embed="rId6">
            <a:alphaModFix/>
          </a:blip>
          <a:stretch>
            <a:fillRect/>
          </a:stretch>
        </p:blipFill>
        <p:spPr>
          <a:xfrm>
            <a:off x="6065975" y="1198813"/>
            <a:ext cx="857250" cy="3286125"/>
          </a:xfrm>
          <a:prstGeom prst="rect">
            <a:avLst/>
          </a:prstGeom>
          <a:noFill/>
          <a:ln>
            <a:noFill/>
          </a:ln>
        </p:spPr>
      </p:pic>
      <p:pic>
        <p:nvPicPr>
          <p:cNvPr descr="guy02.png" id="1254" name="Google Shape;1254;p194"/>
          <p:cNvPicPr preferRelativeResize="0"/>
          <p:nvPr/>
        </p:nvPicPr>
        <p:blipFill>
          <a:blip r:embed="rId7">
            <a:alphaModFix/>
          </a:blip>
          <a:stretch>
            <a:fillRect/>
          </a:stretch>
        </p:blipFill>
        <p:spPr>
          <a:xfrm>
            <a:off x="3945388" y="1075000"/>
            <a:ext cx="1057275" cy="3409950"/>
          </a:xfrm>
          <a:prstGeom prst="rect">
            <a:avLst/>
          </a:prstGeom>
          <a:noFill/>
          <a:ln>
            <a:noFill/>
          </a:ln>
        </p:spPr>
      </p:pic>
      <p:pic>
        <p:nvPicPr>
          <p:cNvPr descr="guy03.png" id="1255" name="Google Shape;1255;p194"/>
          <p:cNvPicPr preferRelativeResize="0"/>
          <p:nvPr/>
        </p:nvPicPr>
        <p:blipFill>
          <a:blip r:embed="rId8">
            <a:alphaModFix/>
          </a:blip>
          <a:stretch>
            <a:fillRect/>
          </a:stretch>
        </p:blipFill>
        <p:spPr>
          <a:xfrm>
            <a:off x="6999588" y="1089275"/>
            <a:ext cx="1190625" cy="33813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pic>
        <p:nvPicPr>
          <p:cNvPr id="1260" name="Google Shape;1260;p195"/>
          <p:cNvPicPr preferRelativeResize="0"/>
          <p:nvPr/>
        </p:nvPicPr>
        <p:blipFill>
          <a:blip r:embed="rId3">
            <a:alphaModFix/>
          </a:blip>
          <a:stretch>
            <a:fillRect/>
          </a:stretch>
        </p:blipFill>
        <p:spPr>
          <a:xfrm>
            <a:off x="748025" y="98150"/>
            <a:ext cx="7772410" cy="4373200"/>
          </a:xfrm>
          <a:prstGeom prst="rect">
            <a:avLst/>
          </a:prstGeom>
          <a:noFill/>
          <a:ln>
            <a:noFill/>
          </a:ln>
        </p:spPr>
      </p:pic>
      <p:sp>
        <p:nvSpPr>
          <p:cNvPr id="1261" name="Google Shape;1261;p195"/>
          <p:cNvSpPr txBox="1"/>
          <p:nvPr/>
        </p:nvSpPr>
        <p:spPr>
          <a:xfrm>
            <a:off x="1012925" y="313100"/>
            <a:ext cx="67866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434343"/>
                </a:solidFill>
                <a:latin typeface="Roboto"/>
                <a:ea typeface="Roboto"/>
                <a:cs typeface="Roboto"/>
                <a:sym typeface="Roboto"/>
              </a:rPr>
              <a:t>Sample Title</a:t>
            </a:r>
            <a:endParaRPr sz="4600">
              <a:solidFill>
                <a:srgbClr val="434343"/>
              </a:solidFill>
              <a:latin typeface="Roboto"/>
              <a:ea typeface="Roboto"/>
              <a:cs typeface="Roboto"/>
              <a:sym typeface="Roboto"/>
            </a:endParaRPr>
          </a:p>
        </p:txBody>
      </p:sp>
      <p:sp>
        <p:nvSpPr>
          <p:cNvPr id="1262" name="Google Shape;1262;p195"/>
          <p:cNvSpPr txBox="1"/>
          <p:nvPr/>
        </p:nvSpPr>
        <p:spPr>
          <a:xfrm>
            <a:off x="1012925" y="1424050"/>
            <a:ext cx="7242600" cy="26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Body text goes here.</a:t>
            </a:r>
            <a:endParaRPr>
              <a:solidFill>
                <a:srgbClr val="434343"/>
              </a:solidFill>
              <a:latin typeface="Roboto"/>
              <a:ea typeface="Roboto"/>
              <a:cs typeface="Roboto"/>
              <a:sym typeface="Roboto"/>
            </a:endParaRPr>
          </a:p>
          <a:p>
            <a:pPr indent="0" lvl="0" marL="0" rtl="0" algn="l">
              <a:spcBef>
                <a:spcPts val="1000"/>
              </a:spcBef>
              <a:spcAft>
                <a:spcPts val="0"/>
              </a:spcAft>
              <a:buNone/>
            </a:pPr>
            <a:r>
              <a:rPr lang="en">
                <a:solidFill>
                  <a:srgbClr val="434343"/>
                </a:solidFill>
                <a:latin typeface="Roboto"/>
                <a:ea typeface="Roboto"/>
                <a:cs typeface="Roboto"/>
                <a:sym typeface="Roboto"/>
              </a:rPr>
              <a:t>Pellentesque sit amet auctor leo, quis condimentum felis. Cras pretium, lacus porttitor pretium eleifend, </a:t>
            </a:r>
            <a:r>
              <a:rPr b="1" lang="en">
                <a:solidFill>
                  <a:srgbClr val="434343"/>
                </a:solidFill>
                <a:latin typeface="Roboto"/>
                <a:ea typeface="Roboto"/>
                <a:cs typeface="Roboto"/>
                <a:sym typeface="Roboto"/>
              </a:rPr>
              <a:t>ipsum tellus </a:t>
            </a:r>
            <a:r>
              <a:rPr lang="en">
                <a:solidFill>
                  <a:srgbClr val="434343"/>
                </a:solidFill>
                <a:latin typeface="Roboto"/>
                <a:ea typeface="Roboto"/>
                <a:cs typeface="Roboto"/>
                <a:sym typeface="Roboto"/>
              </a:rPr>
              <a:t>rutrum felis, id pharetra ipsum sapien et metus. </a:t>
            </a:r>
            <a:endParaRPr>
              <a:solidFill>
                <a:srgbClr val="434343"/>
              </a:solidFill>
              <a:latin typeface="Roboto"/>
              <a:ea typeface="Roboto"/>
              <a:cs typeface="Roboto"/>
              <a:sym typeface="Roboto"/>
            </a:endParaRPr>
          </a:p>
          <a:p>
            <a:pPr indent="-292100" lvl="0" marL="457200" rtl="0" algn="l">
              <a:spcBef>
                <a:spcPts val="1000"/>
              </a:spcBef>
              <a:spcAft>
                <a:spcPts val="0"/>
              </a:spcAft>
              <a:buClr>
                <a:srgbClr val="434343"/>
              </a:buClr>
              <a:buSzPts val="1000"/>
              <a:buFont typeface="Roboto"/>
              <a:buChar char="●"/>
            </a:pPr>
            <a:r>
              <a:rPr lang="en">
                <a:solidFill>
                  <a:srgbClr val="434343"/>
                </a:solidFill>
                <a:latin typeface="Roboto"/>
                <a:ea typeface="Roboto"/>
                <a:cs typeface="Roboto"/>
                <a:sym typeface="Roboto"/>
              </a:rPr>
              <a:t>Cras porta laoreet egestas. </a:t>
            </a:r>
            <a:endParaRPr>
              <a:solidFill>
                <a:srgbClr val="434343"/>
              </a:solidFill>
              <a:latin typeface="Roboto"/>
              <a:ea typeface="Roboto"/>
              <a:cs typeface="Roboto"/>
              <a:sym typeface="Roboto"/>
            </a:endParaRPr>
          </a:p>
          <a:p>
            <a:pPr indent="-292100" lvl="0" marL="457200" rtl="0" algn="l">
              <a:spcBef>
                <a:spcPts val="1000"/>
              </a:spcBef>
              <a:spcAft>
                <a:spcPts val="0"/>
              </a:spcAft>
              <a:buClr>
                <a:srgbClr val="434343"/>
              </a:buClr>
              <a:buSzPts val="1000"/>
              <a:buFont typeface="Roboto"/>
              <a:buChar char="●"/>
            </a:pPr>
            <a:r>
              <a:rPr lang="en">
                <a:solidFill>
                  <a:srgbClr val="434343"/>
                </a:solidFill>
                <a:latin typeface="Roboto"/>
                <a:ea typeface="Roboto"/>
                <a:cs typeface="Roboto"/>
                <a:sym typeface="Roboto"/>
              </a:rPr>
              <a:t>Sed malesuada erat urna, eu fringilla odio scelerisque at. </a:t>
            </a:r>
            <a:endParaRPr>
              <a:solidFill>
                <a:srgbClr val="434343"/>
              </a:solidFill>
              <a:latin typeface="Roboto"/>
              <a:ea typeface="Roboto"/>
              <a:cs typeface="Roboto"/>
              <a:sym typeface="Roboto"/>
            </a:endParaRPr>
          </a:p>
          <a:p>
            <a:pPr indent="-292100" lvl="0" marL="457200" rtl="0" algn="l">
              <a:spcBef>
                <a:spcPts val="1000"/>
              </a:spcBef>
              <a:spcAft>
                <a:spcPts val="0"/>
              </a:spcAft>
              <a:buClr>
                <a:srgbClr val="434343"/>
              </a:buClr>
              <a:buSzPts val="1000"/>
              <a:buFont typeface="Roboto"/>
              <a:buChar char="●"/>
            </a:pPr>
            <a:r>
              <a:rPr lang="en">
                <a:solidFill>
                  <a:srgbClr val="434343"/>
                </a:solidFill>
                <a:latin typeface="Roboto"/>
                <a:ea typeface="Roboto"/>
                <a:cs typeface="Roboto"/>
                <a:sym typeface="Roboto"/>
              </a:rPr>
              <a:t>In lacinia, libero sit amet ullamcorper consequat, turpis est dignissim magna, a mollis lectus risus nec ex. </a:t>
            </a:r>
            <a:endParaRPr>
              <a:solidFill>
                <a:srgbClr val="434343"/>
              </a:solidFill>
              <a:latin typeface="Roboto"/>
              <a:ea typeface="Roboto"/>
              <a:cs typeface="Roboto"/>
              <a:sym typeface="Roboto"/>
            </a:endParaRPr>
          </a:p>
          <a:p>
            <a:pPr indent="0" lvl="0" marL="0" rtl="0" algn="l">
              <a:spcBef>
                <a:spcPts val="1000"/>
              </a:spcBef>
              <a:spcAft>
                <a:spcPts val="0"/>
              </a:spcAft>
              <a:buNone/>
            </a:pPr>
            <a:r>
              <a:rPr lang="en">
                <a:solidFill>
                  <a:srgbClr val="434343"/>
                </a:solidFill>
                <a:latin typeface="Roboto"/>
                <a:ea typeface="Roboto"/>
                <a:cs typeface="Roboto"/>
                <a:sym typeface="Roboto"/>
              </a:rPr>
              <a:t>Suspendisse vel elementum nulla. Fusce eget efficitur augue, </a:t>
            </a:r>
            <a:r>
              <a:rPr b="1" lang="en">
                <a:solidFill>
                  <a:srgbClr val="434343"/>
                </a:solidFill>
                <a:latin typeface="Roboto"/>
                <a:ea typeface="Roboto"/>
                <a:cs typeface="Roboto"/>
                <a:sym typeface="Roboto"/>
              </a:rPr>
              <a:t>et tincidunt urna</a:t>
            </a:r>
            <a:r>
              <a:rPr lang="en">
                <a:solidFill>
                  <a:srgbClr val="434343"/>
                </a:solidFill>
                <a:latin typeface="Roboto"/>
                <a:ea typeface="Roboto"/>
                <a:cs typeface="Roboto"/>
                <a:sym typeface="Roboto"/>
              </a:rPr>
              <a:t>. Quisque interdum tortor a rutrum molestie. </a:t>
            </a:r>
            <a:endParaRPr>
              <a:solidFill>
                <a:srgbClr val="434343"/>
              </a:solidFill>
              <a:latin typeface="Roboto"/>
              <a:ea typeface="Roboto"/>
              <a:cs typeface="Roboto"/>
              <a:sym typeface="Roboto"/>
            </a:endParaRPr>
          </a:p>
          <a:p>
            <a:pPr indent="0" lvl="0" marL="0" rtl="0" algn="l">
              <a:spcBef>
                <a:spcPts val="1000"/>
              </a:spcBef>
              <a:spcAft>
                <a:spcPts val="0"/>
              </a:spcAft>
              <a:buNone/>
            </a:pPr>
            <a:r>
              <a:t/>
            </a:r>
            <a:endParaRPr>
              <a:solidFill>
                <a:srgbClr val="434343"/>
              </a:solidFill>
              <a:latin typeface="Roboto"/>
              <a:ea typeface="Roboto"/>
              <a:cs typeface="Roboto"/>
              <a:sym typeface="Roboto"/>
            </a:endParaRPr>
          </a:p>
          <a:p>
            <a:pPr indent="0" lvl="0" marL="0" rtl="0" algn="l">
              <a:spcBef>
                <a:spcPts val="1000"/>
              </a:spcBef>
              <a:spcAft>
                <a:spcPts val="1000"/>
              </a:spcAft>
              <a:buNone/>
            </a:pPr>
            <a:r>
              <a:t/>
            </a:r>
            <a:endParaRPr>
              <a:solidFill>
                <a:srgbClr val="434343"/>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pic>
        <p:nvPicPr>
          <p:cNvPr id="365" name="Google Shape;365;p88"/>
          <p:cNvPicPr preferRelativeResize="0"/>
          <p:nvPr/>
        </p:nvPicPr>
        <p:blipFill>
          <a:blip r:embed="rId3">
            <a:alphaModFix/>
          </a:blip>
          <a:stretch>
            <a:fillRect/>
          </a:stretch>
        </p:blipFill>
        <p:spPr>
          <a:xfrm>
            <a:off x="0" y="0"/>
            <a:ext cx="9143999" cy="5812250"/>
          </a:xfrm>
          <a:prstGeom prst="rect">
            <a:avLst/>
          </a:prstGeom>
          <a:noFill/>
          <a:ln>
            <a:noFill/>
          </a:ln>
        </p:spPr>
      </p:pic>
      <p:sp>
        <p:nvSpPr>
          <p:cNvPr id="366" name="Google Shape;366;p88"/>
          <p:cNvSpPr txBox="1"/>
          <p:nvPr/>
        </p:nvSpPr>
        <p:spPr>
          <a:xfrm>
            <a:off x="2845425" y="322300"/>
            <a:ext cx="5304000" cy="61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FFFFFF"/>
                </a:solidFill>
                <a:latin typeface="Roboto"/>
                <a:ea typeface="Roboto"/>
                <a:cs typeface="Roboto"/>
                <a:sym typeface="Roboto"/>
              </a:rPr>
              <a:t>Focus on the User</a:t>
            </a:r>
            <a:endParaRPr sz="4600">
              <a:solidFill>
                <a:srgbClr val="FFFFFF"/>
              </a:solidFill>
              <a:latin typeface="Roboto"/>
              <a:ea typeface="Roboto"/>
              <a:cs typeface="Roboto"/>
              <a:sym typeface="Roboto"/>
            </a:endParaRPr>
          </a:p>
        </p:txBody>
      </p:sp>
      <p:sp>
        <p:nvSpPr>
          <p:cNvPr id="367" name="Google Shape;367;p88"/>
          <p:cNvSpPr txBox="1"/>
          <p:nvPr/>
        </p:nvSpPr>
        <p:spPr>
          <a:xfrm>
            <a:off x="4760775" y="2943450"/>
            <a:ext cx="3425400" cy="1191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rgbClr val="FFFFFF"/>
                </a:solidFill>
                <a:latin typeface="Roboto"/>
                <a:ea typeface="Roboto"/>
                <a:cs typeface="Roboto"/>
                <a:sym typeface="Roboto"/>
              </a:rPr>
              <a:t>and all else follows.</a:t>
            </a:r>
            <a:endParaRPr b="1" sz="2000">
              <a:solidFill>
                <a:srgbClr val="FFFFFF"/>
              </a:solidFill>
              <a:latin typeface="Roboto"/>
              <a:ea typeface="Roboto"/>
              <a:cs typeface="Roboto"/>
              <a:sym typeface="Roboto"/>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6" name="Shape 1266"/>
        <p:cNvGrpSpPr/>
        <p:nvPr/>
      </p:nvGrpSpPr>
      <p:grpSpPr>
        <a:xfrm>
          <a:off x="0" y="0"/>
          <a:ext cx="0" cy="0"/>
          <a:chOff x="0" y="0"/>
          <a:chExt cx="0" cy="0"/>
        </a:xfrm>
      </p:grpSpPr>
      <p:pic>
        <p:nvPicPr>
          <p:cNvPr id="1267" name="Google Shape;1267;p196"/>
          <p:cNvPicPr preferRelativeResize="0"/>
          <p:nvPr/>
        </p:nvPicPr>
        <p:blipFill>
          <a:blip r:embed="rId3">
            <a:alphaModFix/>
          </a:blip>
          <a:stretch>
            <a:fillRect/>
          </a:stretch>
        </p:blipFill>
        <p:spPr>
          <a:xfrm>
            <a:off x="748025" y="98151"/>
            <a:ext cx="7772401" cy="4370348"/>
          </a:xfrm>
          <a:prstGeom prst="rect">
            <a:avLst/>
          </a:prstGeom>
          <a:noFill/>
          <a:ln>
            <a:noFill/>
          </a:ln>
        </p:spPr>
      </p:pic>
      <p:sp>
        <p:nvSpPr>
          <p:cNvPr id="1268" name="Google Shape;1268;p196"/>
          <p:cNvSpPr txBox="1"/>
          <p:nvPr/>
        </p:nvSpPr>
        <p:spPr>
          <a:xfrm>
            <a:off x="1012925" y="313100"/>
            <a:ext cx="67866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FFFFFF"/>
                </a:solidFill>
                <a:latin typeface="Roboto"/>
                <a:ea typeface="Roboto"/>
                <a:cs typeface="Roboto"/>
                <a:sym typeface="Roboto"/>
              </a:rPr>
              <a:t>Sample Title</a:t>
            </a:r>
            <a:endParaRPr sz="4600">
              <a:solidFill>
                <a:srgbClr val="FFFFFF"/>
              </a:solidFill>
              <a:latin typeface="Roboto"/>
              <a:ea typeface="Roboto"/>
              <a:cs typeface="Roboto"/>
              <a:sym typeface="Roboto"/>
            </a:endParaRPr>
          </a:p>
        </p:txBody>
      </p:sp>
      <p:sp>
        <p:nvSpPr>
          <p:cNvPr id="1269" name="Google Shape;1269;p196"/>
          <p:cNvSpPr txBox="1"/>
          <p:nvPr/>
        </p:nvSpPr>
        <p:spPr>
          <a:xfrm>
            <a:off x="1012925" y="1424050"/>
            <a:ext cx="7242600" cy="26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Body text goes here.</a:t>
            </a:r>
            <a:endParaRPr>
              <a:solidFill>
                <a:srgbClr val="FFFFFF"/>
              </a:solidFill>
              <a:latin typeface="Roboto"/>
              <a:ea typeface="Roboto"/>
              <a:cs typeface="Roboto"/>
              <a:sym typeface="Roboto"/>
            </a:endParaRPr>
          </a:p>
          <a:p>
            <a:pPr indent="0" lvl="0" marL="0" rtl="0" algn="l">
              <a:spcBef>
                <a:spcPts val="1000"/>
              </a:spcBef>
              <a:spcAft>
                <a:spcPts val="0"/>
              </a:spcAft>
              <a:buNone/>
            </a:pPr>
            <a:r>
              <a:rPr lang="en">
                <a:solidFill>
                  <a:srgbClr val="FFFFFF"/>
                </a:solidFill>
                <a:latin typeface="Roboto"/>
                <a:ea typeface="Roboto"/>
                <a:cs typeface="Roboto"/>
                <a:sym typeface="Roboto"/>
              </a:rPr>
              <a:t>Pellentesque sit amet auctor leo, quis condimentum felis. Cras pretium, lacus porttitor pretium eleifend, </a:t>
            </a:r>
            <a:r>
              <a:rPr b="1" lang="en">
                <a:solidFill>
                  <a:srgbClr val="FFFFFF"/>
                </a:solidFill>
                <a:latin typeface="Roboto"/>
                <a:ea typeface="Roboto"/>
                <a:cs typeface="Roboto"/>
                <a:sym typeface="Roboto"/>
              </a:rPr>
              <a:t>ipsum tellus</a:t>
            </a:r>
            <a:r>
              <a:rPr lang="en">
                <a:solidFill>
                  <a:srgbClr val="FFFFFF"/>
                </a:solidFill>
                <a:latin typeface="Roboto"/>
                <a:ea typeface="Roboto"/>
                <a:cs typeface="Roboto"/>
                <a:sym typeface="Roboto"/>
              </a:rPr>
              <a:t> rutrum felis, id pharetra ipsum sapien et metus. </a:t>
            </a:r>
            <a:endParaRPr>
              <a:solidFill>
                <a:srgbClr val="FFFFFF"/>
              </a:solidFill>
              <a:latin typeface="Roboto"/>
              <a:ea typeface="Roboto"/>
              <a:cs typeface="Roboto"/>
              <a:sym typeface="Roboto"/>
            </a:endParaRPr>
          </a:p>
          <a:p>
            <a:pPr indent="-292100" lvl="0" marL="457200" rtl="0" algn="l">
              <a:spcBef>
                <a:spcPts val="1000"/>
              </a:spcBef>
              <a:spcAft>
                <a:spcPts val="0"/>
              </a:spcAft>
              <a:buClr>
                <a:srgbClr val="FFFFFF"/>
              </a:buClr>
              <a:buSzPts val="1000"/>
              <a:buFont typeface="Roboto"/>
              <a:buChar char="●"/>
            </a:pPr>
            <a:r>
              <a:rPr lang="en">
                <a:solidFill>
                  <a:srgbClr val="FFFFFF"/>
                </a:solidFill>
                <a:latin typeface="Roboto"/>
                <a:ea typeface="Roboto"/>
                <a:cs typeface="Roboto"/>
                <a:sym typeface="Roboto"/>
              </a:rPr>
              <a:t>Cras porta laoreet egestas. </a:t>
            </a:r>
            <a:endParaRPr>
              <a:solidFill>
                <a:srgbClr val="FFFFFF"/>
              </a:solidFill>
              <a:latin typeface="Roboto"/>
              <a:ea typeface="Roboto"/>
              <a:cs typeface="Roboto"/>
              <a:sym typeface="Roboto"/>
            </a:endParaRPr>
          </a:p>
          <a:p>
            <a:pPr indent="-292100" lvl="0" marL="457200" rtl="0" algn="l">
              <a:spcBef>
                <a:spcPts val="1000"/>
              </a:spcBef>
              <a:spcAft>
                <a:spcPts val="0"/>
              </a:spcAft>
              <a:buClr>
                <a:srgbClr val="FFFFFF"/>
              </a:buClr>
              <a:buSzPts val="1000"/>
              <a:buFont typeface="Roboto"/>
              <a:buChar char="●"/>
            </a:pPr>
            <a:r>
              <a:rPr lang="en">
                <a:solidFill>
                  <a:srgbClr val="FFFFFF"/>
                </a:solidFill>
                <a:latin typeface="Roboto"/>
                <a:ea typeface="Roboto"/>
                <a:cs typeface="Roboto"/>
                <a:sym typeface="Roboto"/>
              </a:rPr>
              <a:t>Sed malesuada erat urna, eu fringilla odio scelerisque at. </a:t>
            </a:r>
            <a:endParaRPr>
              <a:solidFill>
                <a:srgbClr val="FFFFFF"/>
              </a:solidFill>
              <a:latin typeface="Roboto"/>
              <a:ea typeface="Roboto"/>
              <a:cs typeface="Roboto"/>
              <a:sym typeface="Roboto"/>
            </a:endParaRPr>
          </a:p>
          <a:p>
            <a:pPr indent="-292100" lvl="0" marL="457200" rtl="0" algn="l">
              <a:spcBef>
                <a:spcPts val="1000"/>
              </a:spcBef>
              <a:spcAft>
                <a:spcPts val="0"/>
              </a:spcAft>
              <a:buClr>
                <a:srgbClr val="FFFFFF"/>
              </a:buClr>
              <a:buSzPts val="1000"/>
              <a:buFont typeface="Roboto"/>
              <a:buChar char="●"/>
            </a:pPr>
            <a:r>
              <a:rPr lang="en">
                <a:solidFill>
                  <a:srgbClr val="FFFFFF"/>
                </a:solidFill>
                <a:latin typeface="Roboto"/>
                <a:ea typeface="Roboto"/>
                <a:cs typeface="Roboto"/>
                <a:sym typeface="Roboto"/>
              </a:rPr>
              <a:t>In lacinia, libero sit amet ullamcorper consequat, turpis est dignissim magna, a mollis lectus risus nec ex. </a:t>
            </a:r>
            <a:endParaRPr>
              <a:solidFill>
                <a:srgbClr val="FFFFFF"/>
              </a:solidFill>
              <a:latin typeface="Roboto"/>
              <a:ea typeface="Roboto"/>
              <a:cs typeface="Roboto"/>
              <a:sym typeface="Roboto"/>
            </a:endParaRPr>
          </a:p>
          <a:p>
            <a:pPr indent="0" lvl="0" marL="0" rtl="0" algn="l">
              <a:spcBef>
                <a:spcPts val="1000"/>
              </a:spcBef>
              <a:spcAft>
                <a:spcPts val="0"/>
              </a:spcAft>
              <a:buNone/>
            </a:pPr>
            <a:r>
              <a:rPr lang="en">
                <a:solidFill>
                  <a:srgbClr val="FFFFFF"/>
                </a:solidFill>
                <a:latin typeface="Roboto"/>
                <a:ea typeface="Roboto"/>
                <a:cs typeface="Roboto"/>
                <a:sym typeface="Roboto"/>
              </a:rPr>
              <a:t>Suspendisse vel elementum nulla. Fusce eget efficitur augue, </a:t>
            </a:r>
            <a:r>
              <a:rPr b="1" lang="en">
                <a:solidFill>
                  <a:srgbClr val="FFFFFF"/>
                </a:solidFill>
                <a:latin typeface="Roboto"/>
                <a:ea typeface="Roboto"/>
                <a:cs typeface="Roboto"/>
                <a:sym typeface="Roboto"/>
              </a:rPr>
              <a:t>et tincidunt urna</a:t>
            </a:r>
            <a:r>
              <a:rPr lang="en">
                <a:solidFill>
                  <a:srgbClr val="FFFFFF"/>
                </a:solidFill>
                <a:latin typeface="Roboto"/>
                <a:ea typeface="Roboto"/>
                <a:cs typeface="Roboto"/>
                <a:sym typeface="Roboto"/>
              </a:rPr>
              <a:t>. Quisque interdum tortor a rutrum molestie. </a:t>
            </a:r>
            <a:endParaRPr>
              <a:solidFill>
                <a:srgbClr val="FFFFFF"/>
              </a:solidFill>
              <a:latin typeface="Roboto"/>
              <a:ea typeface="Roboto"/>
              <a:cs typeface="Roboto"/>
              <a:sym typeface="Roboto"/>
            </a:endParaRPr>
          </a:p>
          <a:p>
            <a:pPr indent="0" lvl="0" marL="0" rtl="0" algn="l">
              <a:spcBef>
                <a:spcPts val="1000"/>
              </a:spcBef>
              <a:spcAft>
                <a:spcPts val="0"/>
              </a:spcAft>
              <a:buNone/>
            </a:pPr>
            <a:r>
              <a:t/>
            </a:r>
            <a:endParaRPr>
              <a:solidFill>
                <a:srgbClr val="FFFFFF"/>
              </a:solidFill>
              <a:latin typeface="Roboto"/>
              <a:ea typeface="Roboto"/>
              <a:cs typeface="Roboto"/>
              <a:sym typeface="Roboto"/>
            </a:endParaRPr>
          </a:p>
          <a:p>
            <a:pPr indent="0" lvl="0" marL="0" rtl="0" algn="l">
              <a:spcBef>
                <a:spcPts val="1000"/>
              </a:spcBef>
              <a:spcAft>
                <a:spcPts val="1000"/>
              </a:spcAft>
              <a:buNone/>
            </a:pPr>
            <a:r>
              <a:t/>
            </a:r>
            <a:endParaRPr>
              <a:solidFill>
                <a:srgbClr val="FFFFFF"/>
              </a:solidFill>
              <a:latin typeface="Roboto"/>
              <a:ea typeface="Roboto"/>
              <a:cs typeface="Roboto"/>
              <a:sym typeface="Roboto"/>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3" name="Shape 1273"/>
        <p:cNvGrpSpPr/>
        <p:nvPr/>
      </p:nvGrpSpPr>
      <p:grpSpPr>
        <a:xfrm>
          <a:off x="0" y="0"/>
          <a:ext cx="0" cy="0"/>
          <a:chOff x="0" y="0"/>
          <a:chExt cx="0" cy="0"/>
        </a:xfrm>
      </p:grpSpPr>
      <p:pic>
        <p:nvPicPr>
          <p:cNvPr id="1274" name="Google Shape;1274;p197"/>
          <p:cNvPicPr preferRelativeResize="0"/>
          <p:nvPr/>
        </p:nvPicPr>
        <p:blipFill>
          <a:blip r:embed="rId3">
            <a:alphaModFix/>
          </a:blip>
          <a:stretch>
            <a:fillRect/>
          </a:stretch>
        </p:blipFill>
        <p:spPr>
          <a:xfrm>
            <a:off x="748026" y="98150"/>
            <a:ext cx="7772401" cy="4373209"/>
          </a:xfrm>
          <a:prstGeom prst="rect">
            <a:avLst/>
          </a:prstGeom>
          <a:noFill/>
          <a:ln>
            <a:noFill/>
          </a:ln>
        </p:spPr>
      </p:pic>
      <p:sp>
        <p:nvSpPr>
          <p:cNvPr id="1275" name="Google Shape;1275;p197"/>
          <p:cNvSpPr txBox="1"/>
          <p:nvPr/>
        </p:nvSpPr>
        <p:spPr>
          <a:xfrm>
            <a:off x="1012925" y="313100"/>
            <a:ext cx="67866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FFFFFF"/>
                </a:solidFill>
                <a:latin typeface="Roboto"/>
                <a:ea typeface="Roboto"/>
                <a:cs typeface="Roboto"/>
                <a:sym typeface="Roboto"/>
              </a:rPr>
              <a:t>Sample Title</a:t>
            </a:r>
            <a:endParaRPr sz="4600">
              <a:solidFill>
                <a:srgbClr val="FFFFFF"/>
              </a:solidFill>
              <a:latin typeface="Roboto"/>
              <a:ea typeface="Roboto"/>
              <a:cs typeface="Roboto"/>
              <a:sym typeface="Roboto"/>
            </a:endParaRPr>
          </a:p>
        </p:txBody>
      </p:sp>
      <p:sp>
        <p:nvSpPr>
          <p:cNvPr id="1276" name="Google Shape;1276;p197"/>
          <p:cNvSpPr txBox="1"/>
          <p:nvPr/>
        </p:nvSpPr>
        <p:spPr>
          <a:xfrm>
            <a:off x="1012925" y="1424050"/>
            <a:ext cx="7242600" cy="26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Body text goes here.</a:t>
            </a:r>
            <a:endParaRPr>
              <a:solidFill>
                <a:srgbClr val="FFFFFF"/>
              </a:solidFill>
              <a:latin typeface="Roboto"/>
              <a:ea typeface="Roboto"/>
              <a:cs typeface="Roboto"/>
              <a:sym typeface="Roboto"/>
            </a:endParaRPr>
          </a:p>
          <a:p>
            <a:pPr indent="0" lvl="0" marL="0" rtl="0" algn="l">
              <a:spcBef>
                <a:spcPts val="1000"/>
              </a:spcBef>
              <a:spcAft>
                <a:spcPts val="0"/>
              </a:spcAft>
              <a:buNone/>
            </a:pPr>
            <a:r>
              <a:rPr lang="en">
                <a:solidFill>
                  <a:srgbClr val="FFFFFF"/>
                </a:solidFill>
                <a:latin typeface="Roboto"/>
                <a:ea typeface="Roboto"/>
                <a:cs typeface="Roboto"/>
                <a:sym typeface="Roboto"/>
              </a:rPr>
              <a:t>Pellentesque sit amet auctor leo, quis condimentum felis. Cras pretium, lacus porttitor pretium eleifend, </a:t>
            </a:r>
            <a:r>
              <a:rPr b="1" lang="en">
                <a:solidFill>
                  <a:srgbClr val="FFFFFF"/>
                </a:solidFill>
                <a:latin typeface="Roboto"/>
                <a:ea typeface="Roboto"/>
                <a:cs typeface="Roboto"/>
                <a:sym typeface="Roboto"/>
              </a:rPr>
              <a:t>ipsum tellus</a:t>
            </a:r>
            <a:r>
              <a:rPr lang="en">
                <a:solidFill>
                  <a:srgbClr val="FFFFFF"/>
                </a:solidFill>
                <a:latin typeface="Roboto"/>
                <a:ea typeface="Roboto"/>
                <a:cs typeface="Roboto"/>
                <a:sym typeface="Roboto"/>
              </a:rPr>
              <a:t> rutrum felis, id pharetra ipsum sapien et metus. </a:t>
            </a:r>
            <a:endParaRPr>
              <a:solidFill>
                <a:srgbClr val="FFFFFF"/>
              </a:solidFill>
              <a:latin typeface="Roboto"/>
              <a:ea typeface="Roboto"/>
              <a:cs typeface="Roboto"/>
              <a:sym typeface="Roboto"/>
            </a:endParaRPr>
          </a:p>
          <a:p>
            <a:pPr indent="-292100" lvl="0" marL="457200" rtl="0" algn="l">
              <a:spcBef>
                <a:spcPts val="1000"/>
              </a:spcBef>
              <a:spcAft>
                <a:spcPts val="0"/>
              </a:spcAft>
              <a:buClr>
                <a:srgbClr val="FFFFFF"/>
              </a:buClr>
              <a:buSzPts val="1000"/>
              <a:buFont typeface="Roboto"/>
              <a:buChar char="●"/>
            </a:pPr>
            <a:r>
              <a:rPr lang="en">
                <a:solidFill>
                  <a:srgbClr val="FFFFFF"/>
                </a:solidFill>
                <a:latin typeface="Roboto"/>
                <a:ea typeface="Roboto"/>
                <a:cs typeface="Roboto"/>
                <a:sym typeface="Roboto"/>
              </a:rPr>
              <a:t>Cras porta laoreet egestas. </a:t>
            </a:r>
            <a:endParaRPr>
              <a:solidFill>
                <a:srgbClr val="FFFFFF"/>
              </a:solidFill>
              <a:latin typeface="Roboto"/>
              <a:ea typeface="Roboto"/>
              <a:cs typeface="Roboto"/>
              <a:sym typeface="Roboto"/>
            </a:endParaRPr>
          </a:p>
          <a:p>
            <a:pPr indent="-292100" lvl="0" marL="457200" rtl="0" algn="l">
              <a:spcBef>
                <a:spcPts val="1000"/>
              </a:spcBef>
              <a:spcAft>
                <a:spcPts val="0"/>
              </a:spcAft>
              <a:buClr>
                <a:srgbClr val="FFFFFF"/>
              </a:buClr>
              <a:buSzPts val="1000"/>
              <a:buFont typeface="Roboto"/>
              <a:buChar char="●"/>
            </a:pPr>
            <a:r>
              <a:rPr lang="en">
                <a:solidFill>
                  <a:srgbClr val="FFFFFF"/>
                </a:solidFill>
                <a:latin typeface="Roboto"/>
                <a:ea typeface="Roboto"/>
                <a:cs typeface="Roboto"/>
                <a:sym typeface="Roboto"/>
              </a:rPr>
              <a:t>Sed malesuada erat urna, eu fringilla odio scelerisque at. </a:t>
            </a:r>
            <a:endParaRPr>
              <a:solidFill>
                <a:srgbClr val="FFFFFF"/>
              </a:solidFill>
              <a:latin typeface="Roboto"/>
              <a:ea typeface="Roboto"/>
              <a:cs typeface="Roboto"/>
              <a:sym typeface="Roboto"/>
            </a:endParaRPr>
          </a:p>
          <a:p>
            <a:pPr indent="-292100" lvl="0" marL="457200" rtl="0" algn="l">
              <a:spcBef>
                <a:spcPts val="1000"/>
              </a:spcBef>
              <a:spcAft>
                <a:spcPts val="0"/>
              </a:spcAft>
              <a:buClr>
                <a:srgbClr val="FFFFFF"/>
              </a:buClr>
              <a:buSzPts val="1000"/>
              <a:buFont typeface="Roboto"/>
              <a:buChar char="●"/>
            </a:pPr>
            <a:r>
              <a:rPr lang="en">
                <a:solidFill>
                  <a:srgbClr val="FFFFFF"/>
                </a:solidFill>
                <a:latin typeface="Roboto"/>
                <a:ea typeface="Roboto"/>
                <a:cs typeface="Roboto"/>
                <a:sym typeface="Roboto"/>
              </a:rPr>
              <a:t>In lacinia, libero sit amet ullamcorper consequat, turpis est dignissim magna, a mollis lectus risus nec ex. </a:t>
            </a:r>
            <a:endParaRPr>
              <a:solidFill>
                <a:srgbClr val="FFFFFF"/>
              </a:solidFill>
              <a:latin typeface="Roboto"/>
              <a:ea typeface="Roboto"/>
              <a:cs typeface="Roboto"/>
              <a:sym typeface="Roboto"/>
            </a:endParaRPr>
          </a:p>
          <a:p>
            <a:pPr indent="0" lvl="0" marL="0" rtl="0" algn="l">
              <a:spcBef>
                <a:spcPts val="1000"/>
              </a:spcBef>
              <a:spcAft>
                <a:spcPts val="0"/>
              </a:spcAft>
              <a:buNone/>
            </a:pPr>
            <a:r>
              <a:rPr lang="en">
                <a:solidFill>
                  <a:srgbClr val="FFFFFF"/>
                </a:solidFill>
                <a:latin typeface="Roboto"/>
                <a:ea typeface="Roboto"/>
                <a:cs typeface="Roboto"/>
                <a:sym typeface="Roboto"/>
              </a:rPr>
              <a:t>Suspendisse vel elementum nulla. Fusce eget efficitur augue, </a:t>
            </a:r>
            <a:r>
              <a:rPr b="1" lang="en">
                <a:solidFill>
                  <a:srgbClr val="FFFFFF"/>
                </a:solidFill>
                <a:latin typeface="Roboto"/>
                <a:ea typeface="Roboto"/>
                <a:cs typeface="Roboto"/>
                <a:sym typeface="Roboto"/>
              </a:rPr>
              <a:t>et tincidunt urna</a:t>
            </a:r>
            <a:r>
              <a:rPr lang="en">
                <a:solidFill>
                  <a:srgbClr val="FFFFFF"/>
                </a:solidFill>
                <a:latin typeface="Roboto"/>
                <a:ea typeface="Roboto"/>
                <a:cs typeface="Roboto"/>
                <a:sym typeface="Roboto"/>
              </a:rPr>
              <a:t>. Quisque interdum tortor a rutrum molestie. </a:t>
            </a:r>
            <a:endParaRPr>
              <a:solidFill>
                <a:srgbClr val="FFFFFF"/>
              </a:solidFill>
              <a:latin typeface="Roboto"/>
              <a:ea typeface="Roboto"/>
              <a:cs typeface="Roboto"/>
              <a:sym typeface="Roboto"/>
            </a:endParaRPr>
          </a:p>
          <a:p>
            <a:pPr indent="0" lvl="0" marL="0" rtl="0" algn="l">
              <a:spcBef>
                <a:spcPts val="1000"/>
              </a:spcBef>
              <a:spcAft>
                <a:spcPts val="0"/>
              </a:spcAft>
              <a:buNone/>
            </a:pPr>
            <a:r>
              <a:t/>
            </a:r>
            <a:endParaRPr>
              <a:solidFill>
                <a:srgbClr val="FFFFFF"/>
              </a:solidFill>
              <a:latin typeface="Roboto"/>
              <a:ea typeface="Roboto"/>
              <a:cs typeface="Roboto"/>
              <a:sym typeface="Roboto"/>
            </a:endParaRPr>
          </a:p>
          <a:p>
            <a:pPr indent="0" lvl="0" marL="0" rtl="0" algn="l">
              <a:spcBef>
                <a:spcPts val="1000"/>
              </a:spcBef>
              <a:spcAft>
                <a:spcPts val="1000"/>
              </a:spcAft>
              <a:buNone/>
            </a:pPr>
            <a:r>
              <a:t/>
            </a:r>
            <a:endParaRPr>
              <a:solidFill>
                <a:srgbClr val="FFFFFF"/>
              </a:solidFill>
              <a:latin typeface="Roboto"/>
              <a:ea typeface="Roboto"/>
              <a:cs typeface="Roboto"/>
              <a:sym typeface="Roboto"/>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0" name="Shape 1280"/>
        <p:cNvGrpSpPr/>
        <p:nvPr/>
      </p:nvGrpSpPr>
      <p:grpSpPr>
        <a:xfrm>
          <a:off x="0" y="0"/>
          <a:ext cx="0" cy="0"/>
          <a:chOff x="0" y="0"/>
          <a:chExt cx="0" cy="0"/>
        </a:xfrm>
      </p:grpSpPr>
      <p:pic>
        <p:nvPicPr>
          <p:cNvPr id="1281" name="Google Shape;1281;p198"/>
          <p:cNvPicPr preferRelativeResize="0"/>
          <p:nvPr/>
        </p:nvPicPr>
        <p:blipFill>
          <a:blip r:embed="rId3">
            <a:alphaModFix/>
          </a:blip>
          <a:stretch>
            <a:fillRect/>
          </a:stretch>
        </p:blipFill>
        <p:spPr>
          <a:xfrm>
            <a:off x="748025" y="98150"/>
            <a:ext cx="7772410" cy="4373200"/>
          </a:xfrm>
          <a:prstGeom prst="rect">
            <a:avLst/>
          </a:prstGeom>
          <a:noFill/>
          <a:ln>
            <a:noFill/>
          </a:ln>
        </p:spPr>
      </p:pic>
      <p:sp>
        <p:nvSpPr>
          <p:cNvPr id="1282" name="Google Shape;1282;p198"/>
          <p:cNvSpPr txBox="1"/>
          <p:nvPr/>
        </p:nvSpPr>
        <p:spPr>
          <a:xfrm>
            <a:off x="1012925" y="313100"/>
            <a:ext cx="67866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434343"/>
                </a:solidFill>
                <a:latin typeface="Roboto"/>
                <a:ea typeface="Roboto"/>
                <a:cs typeface="Roboto"/>
                <a:sym typeface="Roboto"/>
              </a:rPr>
              <a:t>Sample Title</a:t>
            </a:r>
            <a:endParaRPr sz="4600">
              <a:solidFill>
                <a:srgbClr val="434343"/>
              </a:solidFill>
              <a:latin typeface="Roboto"/>
              <a:ea typeface="Roboto"/>
              <a:cs typeface="Roboto"/>
              <a:sym typeface="Roboto"/>
            </a:endParaRPr>
          </a:p>
        </p:txBody>
      </p:sp>
      <p:sp>
        <p:nvSpPr>
          <p:cNvPr id="1283" name="Google Shape;1283;p198"/>
          <p:cNvSpPr txBox="1"/>
          <p:nvPr/>
        </p:nvSpPr>
        <p:spPr>
          <a:xfrm>
            <a:off x="1012925" y="1424050"/>
            <a:ext cx="7242600" cy="26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Body text goes here.</a:t>
            </a:r>
            <a:endParaRPr>
              <a:solidFill>
                <a:srgbClr val="434343"/>
              </a:solidFill>
              <a:latin typeface="Roboto"/>
              <a:ea typeface="Roboto"/>
              <a:cs typeface="Roboto"/>
              <a:sym typeface="Roboto"/>
            </a:endParaRPr>
          </a:p>
          <a:p>
            <a:pPr indent="0" lvl="0" marL="0" rtl="0" algn="l">
              <a:spcBef>
                <a:spcPts val="1000"/>
              </a:spcBef>
              <a:spcAft>
                <a:spcPts val="0"/>
              </a:spcAft>
              <a:buNone/>
            </a:pPr>
            <a:r>
              <a:rPr lang="en">
                <a:solidFill>
                  <a:srgbClr val="434343"/>
                </a:solidFill>
                <a:latin typeface="Roboto"/>
                <a:ea typeface="Roboto"/>
                <a:cs typeface="Roboto"/>
                <a:sym typeface="Roboto"/>
              </a:rPr>
              <a:t>Pellentesque sit amet auctor leo, quis condimentum felis. Cras pretium, lacus porttitor pretium eleifend, ipsum tellus rutrum felis, id pharetra ipsum sapien et metus. </a:t>
            </a:r>
            <a:endParaRPr>
              <a:solidFill>
                <a:srgbClr val="434343"/>
              </a:solidFill>
              <a:latin typeface="Roboto"/>
              <a:ea typeface="Roboto"/>
              <a:cs typeface="Roboto"/>
              <a:sym typeface="Roboto"/>
            </a:endParaRPr>
          </a:p>
          <a:p>
            <a:pPr indent="-292100" lvl="0" marL="457200" rtl="0" algn="l">
              <a:spcBef>
                <a:spcPts val="1000"/>
              </a:spcBef>
              <a:spcAft>
                <a:spcPts val="0"/>
              </a:spcAft>
              <a:buClr>
                <a:srgbClr val="434343"/>
              </a:buClr>
              <a:buSzPts val="1000"/>
              <a:buFont typeface="Roboto"/>
              <a:buChar char="●"/>
            </a:pPr>
            <a:r>
              <a:rPr lang="en">
                <a:solidFill>
                  <a:srgbClr val="434343"/>
                </a:solidFill>
                <a:latin typeface="Roboto"/>
                <a:ea typeface="Roboto"/>
                <a:cs typeface="Roboto"/>
                <a:sym typeface="Roboto"/>
              </a:rPr>
              <a:t>Cras porta laoreet egestas. </a:t>
            </a:r>
            <a:endParaRPr>
              <a:solidFill>
                <a:srgbClr val="434343"/>
              </a:solidFill>
              <a:latin typeface="Roboto"/>
              <a:ea typeface="Roboto"/>
              <a:cs typeface="Roboto"/>
              <a:sym typeface="Roboto"/>
            </a:endParaRPr>
          </a:p>
          <a:p>
            <a:pPr indent="-292100" lvl="0" marL="457200" rtl="0" algn="l">
              <a:spcBef>
                <a:spcPts val="1000"/>
              </a:spcBef>
              <a:spcAft>
                <a:spcPts val="0"/>
              </a:spcAft>
              <a:buClr>
                <a:srgbClr val="434343"/>
              </a:buClr>
              <a:buSzPts val="1000"/>
              <a:buFont typeface="Roboto"/>
              <a:buChar char="●"/>
            </a:pPr>
            <a:r>
              <a:rPr lang="en">
                <a:solidFill>
                  <a:srgbClr val="434343"/>
                </a:solidFill>
                <a:latin typeface="Roboto"/>
                <a:ea typeface="Roboto"/>
                <a:cs typeface="Roboto"/>
                <a:sym typeface="Roboto"/>
              </a:rPr>
              <a:t>Sed malesuada erat urna, eu fringilla odio scelerisque at. </a:t>
            </a:r>
            <a:endParaRPr>
              <a:solidFill>
                <a:srgbClr val="434343"/>
              </a:solidFill>
              <a:latin typeface="Roboto"/>
              <a:ea typeface="Roboto"/>
              <a:cs typeface="Roboto"/>
              <a:sym typeface="Roboto"/>
            </a:endParaRPr>
          </a:p>
          <a:p>
            <a:pPr indent="-292100" lvl="0" marL="457200" rtl="0" algn="l">
              <a:spcBef>
                <a:spcPts val="1000"/>
              </a:spcBef>
              <a:spcAft>
                <a:spcPts val="0"/>
              </a:spcAft>
              <a:buClr>
                <a:srgbClr val="434343"/>
              </a:buClr>
              <a:buSzPts val="1000"/>
              <a:buFont typeface="Roboto"/>
              <a:buChar char="●"/>
            </a:pPr>
            <a:r>
              <a:rPr lang="en">
                <a:solidFill>
                  <a:srgbClr val="434343"/>
                </a:solidFill>
                <a:latin typeface="Roboto"/>
                <a:ea typeface="Roboto"/>
                <a:cs typeface="Roboto"/>
                <a:sym typeface="Roboto"/>
              </a:rPr>
              <a:t>In lacinia, libero sit amet ullamcorper consequat, turpis est dignissim magna, a mollis lectus risus nec ex. </a:t>
            </a:r>
            <a:endParaRPr>
              <a:solidFill>
                <a:srgbClr val="434343"/>
              </a:solidFill>
              <a:latin typeface="Roboto"/>
              <a:ea typeface="Roboto"/>
              <a:cs typeface="Roboto"/>
              <a:sym typeface="Roboto"/>
            </a:endParaRPr>
          </a:p>
          <a:p>
            <a:pPr indent="0" lvl="0" marL="0" rtl="0" algn="l">
              <a:spcBef>
                <a:spcPts val="1000"/>
              </a:spcBef>
              <a:spcAft>
                <a:spcPts val="0"/>
              </a:spcAft>
              <a:buNone/>
            </a:pPr>
            <a:r>
              <a:rPr lang="en">
                <a:solidFill>
                  <a:srgbClr val="434343"/>
                </a:solidFill>
                <a:latin typeface="Roboto"/>
                <a:ea typeface="Roboto"/>
                <a:cs typeface="Roboto"/>
                <a:sym typeface="Roboto"/>
              </a:rPr>
              <a:t>Suspendisse vel elementum nulla. Fusce eget efficitur augue, et tincidunt urna. Quisque interdum tortor a rutrum molestie. </a:t>
            </a:r>
            <a:endParaRPr>
              <a:solidFill>
                <a:srgbClr val="434343"/>
              </a:solidFill>
              <a:latin typeface="Roboto"/>
              <a:ea typeface="Roboto"/>
              <a:cs typeface="Roboto"/>
              <a:sym typeface="Roboto"/>
            </a:endParaRPr>
          </a:p>
          <a:p>
            <a:pPr indent="0" lvl="0" marL="0" rtl="0" algn="l">
              <a:spcBef>
                <a:spcPts val="1000"/>
              </a:spcBef>
              <a:spcAft>
                <a:spcPts val="0"/>
              </a:spcAft>
              <a:buNone/>
            </a:pPr>
            <a:r>
              <a:t/>
            </a:r>
            <a:endParaRPr>
              <a:solidFill>
                <a:srgbClr val="434343"/>
              </a:solidFill>
              <a:latin typeface="Roboto"/>
              <a:ea typeface="Roboto"/>
              <a:cs typeface="Roboto"/>
              <a:sym typeface="Roboto"/>
            </a:endParaRPr>
          </a:p>
          <a:p>
            <a:pPr indent="0" lvl="0" marL="0" rtl="0" algn="l">
              <a:spcBef>
                <a:spcPts val="1000"/>
              </a:spcBef>
              <a:spcAft>
                <a:spcPts val="1000"/>
              </a:spcAft>
              <a:buNone/>
            </a:pPr>
            <a:r>
              <a:t/>
            </a:r>
            <a:endParaRPr>
              <a:solidFill>
                <a:srgbClr val="434343"/>
              </a:solidFill>
              <a:latin typeface="Roboto"/>
              <a:ea typeface="Roboto"/>
              <a:cs typeface="Roboto"/>
              <a:sym typeface="Roboto"/>
            </a:endParaRPr>
          </a:p>
        </p:txBody>
      </p:sp>
      <p:pic>
        <p:nvPicPr>
          <p:cNvPr id="1284" name="Google Shape;1284;p198"/>
          <p:cNvPicPr preferRelativeResize="0"/>
          <p:nvPr/>
        </p:nvPicPr>
        <p:blipFill>
          <a:blip r:embed="rId4">
            <a:alphaModFix/>
          </a:blip>
          <a:stretch>
            <a:fillRect/>
          </a:stretch>
        </p:blipFill>
        <p:spPr>
          <a:xfrm>
            <a:off x="6304075" y="369525"/>
            <a:ext cx="1767250" cy="10984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8" name="Shape 1288"/>
        <p:cNvGrpSpPr/>
        <p:nvPr/>
      </p:nvGrpSpPr>
      <p:grpSpPr>
        <a:xfrm>
          <a:off x="0" y="0"/>
          <a:ext cx="0" cy="0"/>
          <a:chOff x="0" y="0"/>
          <a:chExt cx="0" cy="0"/>
        </a:xfrm>
      </p:grpSpPr>
      <p:pic>
        <p:nvPicPr>
          <p:cNvPr id="1289" name="Google Shape;1289;p199"/>
          <p:cNvPicPr preferRelativeResize="0"/>
          <p:nvPr/>
        </p:nvPicPr>
        <p:blipFill>
          <a:blip r:embed="rId3">
            <a:alphaModFix/>
          </a:blip>
          <a:stretch>
            <a:fillRect/>
          </a:stretch>
        </p:blipFill>
        <p:spPr>
          <a:xfrm>
            <a:off x="748025" y="98151"/>
            <a:ext cx="7772401" cy="4370348"/>
          </a:xfrm>
          <a:prstGeom prst="rect">
            <a:avLst/>
          </a:prstGeom>
          <a:noFill/>
          <a:ln>
            <a:noFill/>
          </a:ln>
        </p:spPr>
      </p:pic>
      <p:sp>
        <p:nvSpPr>
          <p:cNvPr id="1290" name="Google Shape;1290;p199"/>
          <p:cNvSpPr txBox="1"/>
          <p:nvPr/>
        </p:nvSpPr>
        <p:spPr>
          <a:xfrm>
            <a:off x="1012925" y="313100"/>
            <a:ext cx="67866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FFFFFF"/>
                </a:solidFill>
                <a:latin typeface="Roboto"/>
                <a:ea typeface="Roboto"/>
                <a:cs typeface="Roboto"/>
                <a:sym typeface="Roboto"/>
              </a:rPr>
              <a:t>Sample Title</a:t>
            </a:r>
            <a:endParaRPr sz="4600">
              <a:solidFill>
                <a:srgbClr val="FFFFFF"/>
              </a:solidFill>
              <a:latin typeface="Roboto"/>
              <a:ea typeface="Roboto"/>
              <a:cs typeface="Roboto"/>
              <a:sym typeface="Roboto"/>
            </a:endParaRPr>
          </a:p>
        </p:txBody>
      </p:sp>
      <p:sp>
        <p:nvSpPr>
          <p:cNvPr id="1291" name="Google Shape;1291;p199"/>
          <p:cNvSpPr txBox="1"/>
          <p:nvPr/>
        </p:nvSpPr>
        <p:spPr>
          <a:xfrm>
            <a:off x="1012925" y="1424050"/>
            <a:ext cx="7242600" cy="26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Body text goes here.</a:t>
            </a:r>
            <a:endParaRPr>
              <a:solidFill>
                <a:srgbClr val="FFFFFF"/>
              </a:solidFill>
              <a:latin typeface="Roboto"/>
              <a:ea typeface="Roboto"/>
              <a:cs typeface="Roboto"/>
              <a:sym typeface="Roboto"/>
            </a:endParaRPr>
          </a:p>
          <a:p>
            <a:pPr indent="0" lvl="0" marL="0" rtl="0" algn="l">
              <a:spcBef>
                <a:spcPts val="1000"/>
              </a:spcBef>
              <a:spcAft>
                <a:spcPts val="0"/>
              </a:spcAft>
              <a:buNone/>
            </a:pPr>
            <a:r>
              <a:rPr lang="en">
                <a:solidFill>
                  <a:srgbClr val="FFFFFF"/>
                </a:solidFill>
                <a:latin typeface="Roboto"/>
                <a:ea typeface="Roboto"/>
                <a:cs typeface="Roboto"/>
                <a:sym typeface="Roboto"/>
              </a:rPr>
              <a:t>Pellentesque sit amet auctor leo, quis condimentum felis. Cras pretium, lacus porttitor pretium eleifend, </a:t>
            </a:r>
            <a:r>
              <a:rPr b="1" lang="en">
                <a:solidFill>
                  <a:srgbClr val="FFFFFF"/>
                </a:solidFill>
                <a:latin typeface="Roboto"/>
                <a:ea typeface="Roboto"/>
                <a:cs typeface="Roboto"/>
                <a:sym typeface="Roboto"/>
              </a:rPr>
              <a:t>ipsum tellus</a:t>
            </a:r>
            <a:r>
              <a:rPr lang="en">
                <a:solidFill>
                  <a:srgbClr val="FFFFFF"/>
                </a:solidFill>
                <a:latin typeface="Roboto"/>
                <a:ea typeface="Roboto"/>
                <a:cs typeface="Roboto"/>
                <a:sym typeface="Roboto"/>
              </a:rPr>
              <a:t> rutrum felis, id pharetra ipsum sapien et metus. </a:t>
            </a:r>
            <a:endParaRPr>
              <a:solidFill>
                <a:srgbClr val="FFFFFF"/>
              </a:solidFill>
              <a:latin typeface="Roboto"/>
              <a:ea typeface="Roboto"/>
              <a:cs typeface="Roboto"/>
              <a:sym typeface="Roboto"/>
            </a:endParaRPr>
          </a:p>
          <a:p>
            <a:pPr indent="-292100" lvl="0" marL="457200" rtl="0" algn="l">
              <a:spcBef>
                <a:spcPts val="1000"/>
              </a:spcBef>
              <a:spcAft>
                <a:spcPts val="0"/>
              </a:spcAft>
              <a:buClr>
                <a:srgbClr val="FFFFFF"/>
              </a:buClr>
              <a:buSzPts val="1000"/>
              <a:buFont typeface="Roboto"/>
              <a:buChar char="●"/>
            </a:pPr>
            <a:r>
              <a:rPr lang="en">
                <a:solidFill>
                  <a:srgbClr val="FFFFFF"/>
                </a:solidFill>
                <a:latin typeface="Roboto"/>
                <a:ea typeface="Roboto"/>
                <a:cs typeface="Roboto"/>
                <a:sym typeface="Roboto"/>
              </a:rPr>
              <a:t>Cras porta laoreet egestas. </a:t>
            </a:r>
            <a:endParaRPr>
              <a:solidFill>
                <a:srgbClr val="FFFFFF"/>
              </a:solidFill>
              <a:latin typeface="Roboto"/>
              <a:ea typeface="Roboto"/>
              <a:cs typeface="Roboto"/>
              <a:sym typeface="Roboto"/>
            </a:endParaRPr>
          </a:p>
          <a:p>
            <a:pPr indent="-292100" lvl="0" marL="457200" rtl="0" algn="l">
              <a:spcBef>
                <a:spcPts val="1000"/>
              </a:spcBef>
              <a:spcAft>
                <a:spcPts val="0"/>
              </a:spcAft>
              <a:buClr>
                <a:srgbClr val="FFFFFF"/>
              </a:buClr>
              <a:buSzPts val="1000"/>
              <a:buFont typeface="Roboto"/>
              <a:buChar char="●"/>
            </a:pPr>
            <a:r>
              <a:rPr lang="en">
                <a:solidFill>
                  <a:srgbClr val="FFFFFF"/>
                </a:solidFill>
                <a:latin typeface="Roboto"/>
                <a:ea typeface="Roboto"/>
                <a:cs typeface="Roboto"/>
                <a:sym typeface="Roboto"/>
              </a:rPr>
              <a:t>Sed malesuada erat urna, eu fringilla odio scelerisque at. </a:t>
            </a:r>
            <a:endParaRPr>
              <a:solidFill>
                <a:srgbClr val="FFFFFF"/>
              </a:solidFill>
              <a:latin typeface="Roboto"/>
              <a:ea typeface="Roboto"/>
              <a:cs typeface="Roboto"/>
              <a:sym typeface="Roboto"/>
            </a:endParaRPr>
          </a:p>
          <a:p>
            <a:pPr indent="-292100" lvl="0" marL="457200" rtl="0" algn="l">
              <a:spcBef>
                <a:spcPts val="1000"/>
              </a:spcBef>
              <a:spcAft>
                <a:spcPts val="0"/>
              </a:spcAft>
              <a:buClr>
                <a:srgbClr val="FFFFFF"/>
              </a:buClr>
              <a:buSzPts val="1000"/>
              <a:buFont typeface="Roboto"/>
              <a:buChar char="●"/>
            </a:pPr>
            <a:r>
              <a:rPr lang="en">
                <a:solidFill>
                  <a:srgbClr val="FFFFFF"/>
                </a:solidFill>
                <a:latin typeface="Roboto"/>
                <a:ea typeface="Roboto"/>
                <a:cs typeface="Roboto"/>
                <a:sym typeface="Roboto"/>
              </a:rPr>
              <a:t>In lacinia, libero sit amet ullamcorper consequat, turpis est dignissim magna, a mollis lectus risus nec ex. </a:t>
            </a:r>
            <a:endParaRPr>
              <a:solidFill>
                <a:srgbClr val="FFFFFF"/>
              </a:solidFill>
              <a:latin typeface="Roboto"/>
              <a:ea typeface="Roboto"/>
              <a:cs typeface="Roboto"/>
              <a:sym typeface="Roboto"/>
            </a:endParaRPr>
          </a:p>
          <a:p>
            <a:pPr indent="0" lvl="0" marL="0" rtl="0" algn="l">
              <a:spcBef>
                <a:spcPts val="1000"/>
              </a:spcBef>
              <a:spcAft>
                <a:spcPts val="0"/>
              </a:spcAft>
              <a:buNone/>
            </a:pPr>
            <a:r>
              <a:rPr lang="en">
                <a:solidFill>
                  <a:srgbClr val="FFFFFF"/>
                </a:solidFill>
                <a:latin typeface="Roboto"/>
                <a:ea typeface="Roboto"/>
                <a:cs typeface="Roboto"/>
                <a:sym typeface="Roboto"/>
              </a:rPr>
              <a:t>Suspendisse vel elementum nulla. Fusce eget efficitur augue, </a:t>
            </a:r>
            <a:r>
              <a:rPr b="1" lang="en">
                <a:solidFill>
                  <a:srgbClr val="FFFFFF"/>
                </a:solidFill>
                <a:latin typeface="Roboto"/>
                <a:ea typeface="Roboto"/>
                <a:cs typeface="Roboto"/>
                <a:sym typeface="Roboto"/>
              </a:rPr>
              <a:t>et tincidunt urna</a:t>
            </a:r>
            <a:r>
              <a:rPr lang="en">
                <a:solidFill>
                  <a:srgbClr val="FFFFFF"/>
                </a:solidFill>
                <a:latin typeface="Roboto"/>
                <a:ea typeface="Roboto"/>
                <a:cs typeface="Roboto"/>
                <a:sym typeface="Roboto"/>
              </a:rPr>
              <a:t>. Quisque interdum tortor a rutrum molestie. </a:t>
            </a:r>
            <a:endParaRPr>
              <a:solidFill>
                <a:srgbClr val="FFFFFF"/>
              </a:solidFill>
              <a:latin typeface="Roboto"/>
              <a:ea typeface="Roboto"/>
              <a:cs typeface="Roboto"/>
              <a:sym typeface="Roboto"/>
            </a:endParaRPr>
          </a:p>
          <a:p>
            <a:pPr indent="0" lvl="0" marL="0" rtl="0" algn="l">
              <a:spcBef>
                <a:spcPts val="1000"/>
              </a:spcBef>
              <a:spcAft>
                <a:spcPts val="0"/>
              </a:spcAft>
              <a:buNone/>
            </a:pPr>
            <a:r>
              <a:t/>
            </a:r>
            <a:endParaRPr>
              <a:solidFill>
                <a:srgbClr val="FFFFFF"/>
              </a:solidFill>
              <a:latin typeface="Roboto"/>
              <a:ea typeface="Roboto"/>
              <a:cs typeface="Roboto"/>
              <a:sym typeface="Roboto"/>
            </a:endParaRPr>
          </a:p>
          <a:p>
            <a:pPr indent="0" lvl="0" marL="0" rtl="0" algn="l">
              <a:spcBef>
                <a:spcPts val="1000"/>
              </a:spcBef>
              <a:spcAft>
                <a:spcPts val="1000"/>
              </a:spcAft>
              <a:buNone/>
            </a:pPr>
            <a:r>
              <a:t/>
            </a:r>
            <a:endParaRPr>
              <a:solidFill>
                <a:srgbClr val="FFFFFF"/>
              </a:solidFill>
              <a:latin typeface="Roboto"/>
              <a:ea typeface="Roboto"/>
              <a:cs typeface="Roboto"/>
              <a:sym typeface="Roboto"/>
            </a:endParaRPr>
          </a:p>
        </p:txBody>
      </p:sp>
      <p:pic>
        <p:nvPicPr>
          <p:cNvPr id="1292" name="Google Shape;1292;p199"/>
          <p:cNvPicPr preferRelativeResize="0"/>
          <p:nvPr/>
        </p:nvPicPr>
        <p:blipFill>
          <a:blip r:embed="rId4">
            <a:alphaModFix/>
          </a:blip>
          <a:stretch>
            <a:fillRect/>
          </a:stretch>
        </p:blipFill>
        <p:spPr>
          <a:xfrm>
            <a:off x="6304075" y="369525"/>
            <a:ext cx="1767250" cy="109842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6" name="Shape 1296"/>
        <p:cNvGrpSpPr/>
        <p:nvPr/>
      </p:nvGrpSpPr>
      <p:grpSpPr>
        <a:xfrm>
          <a:off x="0" y="0"/>
          <a:ext cx="0" cy="0"/>
          <a:chOff x="0" y="0"/>
          <a:chExt cx="0" cy="0"/>
        </a:xfrm>
      </p:grpSpPr>
      <p:pic>
        <p:nvPicPr>
          <p:cNvPr id="1297" name="Google Shape;1297;p200"/>
          <p:cNvPicPr preferRelativeResize="0"/>
          <p:nvPr/>
        </p:nvPicPr>
        <p:blipFill>
          <a:blip r:embed="rId3">
            <a:alphaModFix/>
          </a:blip>
          <a:stretch>
            <a:fillRect/>
          </a:stretch>
        </p:blipFill>
        <p:spPr>
          <a:xfrm>
            <a:off x="748026" y="98150"/>
            <a:ext cx="7772401" cy="4373209"/>
          </a:xfrm>
          <a:prstGeom prst="rect">
            <a:avLst/>
          </a:prstGeom>
          <a:noFill/>
          <a:ln>
            <a:noFill/>
          </a:ln>
        </p:spPr>
      </p:pic>
      <p:sp>
        <p:nvSpPr>
          <p:cNvPr id="1298" name="Google Shape;1298;p200"/>
          <p:cNvSpPr txBox="1"/>
          <p:nvPr/>
        </p:nvSpPr>
        <p:spPr>
          <a:xfrm>
            <a:off x="1012925" y="313100"/>
            <a:ext cx="67866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FFFFFF"/>
                </a:solidFill>
                <a:latin typeface="Roboto"/>
                <a:ea typeface="Roboto"/>
                <a:cs typeface="Roboto"/>
                <a:sym typeface="Roboto"/>
              </a:rPr>
              <a:t>Sample Title</a:t>
            </a:r>
            <a:endParaRPr sz="4600">
              <a:solidFill>
                <a:srgbClr val="FFFFFF"/>
              </a:solidFill>
              <a:latin typeface="Roboto"/>
              <a:ea typeface="Roboto"/>
              <a:cs typeface="Roboto"/>
              <a:sym typeface="Roboto"/>
            </a:endParaRPr>
          </a:p>
        </p:txBody>
      </p:sp>
      <p:sp>
        <p:nvSpPr>
          <p:cNvPr id="1299" name="Google Shape;1299;p200"/>
          <p:cNvSpPr txBox="1"/>
          <p:nvPr/>
        </p:nvSpPr>
        <p:spPr>
          <a:xfrm>
            <a:off x="1012925" y="1424050"/>
            <a:ext cx="7242600" cy="26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Body text goes here.</a:t>
            </a:r>
            <a:endParaRPr>
              <a:solidFill>
                <a:srgbClr val="FFFFFF"/>
              </a:solidFill>
              <a:latin typeface="Roboto"/>
              <a:ea typeface="Roboto"/>
              <a:cs typeface="Roboto"/>
              <a:sym typeface="Roboto"/>
            </a:endParaRPr>
          </a:p>
          <a:p>
            <a:pPr indent="0" lvl="0" marL="0" rtl="0" algn="l">
              <a:spcBef>
                <a:spcPts val="1000"/>
              </a:spcBef>
              <a:spcAft>
                <a:spcPts val="0"/>
              </a:spcAft>
              <a:buNone/>
            </a:pPr>
            <a:r>
              <a:rPr lang="en">
                <a:solidFill>
                  <a:srgbClr val="FFFFFF"/>
                </a:solidFill>
                <a:latin typeface="Roboto"/>
                <a:ea typeface="Roboto"/>
                <a:cs typeface="Roboto"/>
                <a:sym typeface="Roboto"/>
              </a:rPr>
              <a:t>Pellentesque sit amet auctor leo, quis condimentum felis. Cras pretium, lacus porttitor pretium eleifend, </a:t>
            </a:r>
            <a:r>
              <a:rPr b="1" lang="en">
                <a:solidFill>
                  <a:srgbClr val="FFFFFF"/>
                </a:solidFill>
                <a:latin typeface="Roboto"/>
                <a:ea typeface="Roboto"/>
                <a:cs typeface="Roboto"/>
                <a:sym typeface="Roboto"/>
              </a:rPr>
              <a:t>ipsum tellus</a:t>
            </a:r>
            <a:r>
              <a:rPr lang="en">
                <a:solidFill>
                  <a:srgbClr val="FFFFFF"/>
                </a:solidFill>
                <a:latin typeface="Roboto"/>
                <a:ea typeface="Roboto"/>
                <a:cs typeface="Roboto"/>
                <a:sym typeface="Roboto"/>
              </a:rPr>
              <a:t> rutrum felis, id pharetra ipsum sapien et metus. </a:t>
            </a:r>
            <a:endParaRPr>
              <a:solidFill>
                <a:srgbClr val="FFFFFF"/>
              </a:solidFill>
              <a:latin typeface="Roboto"/>
              <a:ea typeface="Roboto"/>
              <a:cs typeface="Roboto"/>
              <a:sym typeface="Roboto"/>
            </a:endParaRPr>
          </a:p>
          <a:p>
            <a:pPr indent="-292100" lvl="0" marL="457200" rtl="0" algn="l">
              <a:spcBef>
                <a:spcPts val="1000"/>
              </a:spcBef>
              <a:spcAft>
                <a:spcPts val="0"/>
              </a:spcAft>
              <a:buClr>
                <a:srgbClr val="FFFFFF"/>
              </a:buClr>
              <a:buSzPts val="1000"/>
              <a:buFont typeface="Roboto"/>
              <a:buChar char="●"/>
            </a:pPr>
            <a:r>
              <a:rPr lang="en">
                <a:solidFill>
                  <a:srgbClr val="FFFFFF"/>
                </a:solidFill>
                <a:latin typeface="Roboto"/>
                <a:ea typeface="Roboto"/>
                <a:cs typeface="Roboto"/>
                <a:sym typeface="Roboto"/>
              </a:rPr>
              <a:t>Cras porta laoreet egestas. </a:t>
            </a:r>
            <a:endParaRPr>
              <a:solidFill>
                <a:srgbClr val="FFFFFF"/>
              </a:solidFill>
              <a:latin typeface="Roboto"/>
              <a:ea typeface="Roboto"/>
              <a:cs typeface="Roboto"/>
              <a:sym typeface="Roboto"/>
            </a:endParaRPr>
          </a:p>
          <a:p>
            <a:pPr indent="-292100" lvl="0" marL="457200" rtl="0" algn="l">
              <a:spcBef>
                <a:spcPts val="1000"/>
              </a:spcBef>
              <a:spcAft>
                <a:spcPts val="0"/>
              </a:spcAft>
              <a:buClr>
                <a:srgbClr val="FFFFFF"/>
              </a:buClr>
              <a:buSzPts val="1000"/>
              <a:buFont typeface="Roboto"/>
              <a:buChar char="●"/>
            </a:pPr>
            <a:r>
              <a:rPr lang="en">
                <a:solidFill>
                  <a:srgbClr val="FFFFFF"/>
                </a:solidFill>
                <a:latin typeface="Roboto"/>
                <a:ea typeface="Roboto"/>
                <a:cs typeface="Roboto"/>
                <a:sym typeface="Roboto"/>
              </a:rPr>
              <a:t>Sed malesuada erat urna, eu fringilla odio scelerisque at. </a:t>
            </a:r>
            <a:endParaRPr>
              <a:solidFill>
                <a:srgbClr val="FFFFFF"/>
              </a:solidFill>
              <a:latin typeface="Roboto"/>
              <a:ea typeface="Roboto"/>
              <a:cs typeface="Roboto"/>
              <a:sym typeface="Roboto"/>
            </a:endParaRPr>
          </a:p>
          <a:p>
            <a:pPr indent="-292100" lvl="0" marL="457200" rtl="0" algn="l">
              <a:spcBef>
                <a:spcPts val="1000"/>
              </a:spcBef>
              <a:spcAft>
                <a:spcPts val="0"/>
              </a:spcAft>
              <a:buClr>
                <a:srgbClr val="FFFFFF"/>
              </a:buClr>
              <a:buSzPts val="1000"/>
              <a:buFont typeface="Roboto"/>
              <a:buChar char="●"/>
            </a:pPr>
            <a:r>
              <a:rPr lang="en">
                <a:solidFill>
                  <a:srgbClr val="FFFFFF"/>
                </a:solidFill>
                <a:latin typeface="Roboto"/>
                <a:ea typeface="Roboto"/>
                <a:cs typeface="Roboto"/>
                <a:sym typeface="Roboto"/>
              </a:rPr>
              <a:t>In lacinia, libero sit amet ullamcorper consequat, turpis est dignissim magna, a mollis lectus risus nec ex. </a:t>
            </a:r>
            <a:endParaRPr>
              <a:solidFill>
                <a:srgbClr val="FFFFFF"/>
              </a:solidFill>
              <a:latin typeface="Roboto"/>
              <a:ea typeface="Roboto"/>
              <a:cs typeface="Roboto"/>
              <a:sym typeface="Roboto"/>
            </a:endParaRPr>
          </a:p>
          <a:p>
            <a:pPr indent="0" lvl="0" marL="0" rtl="0" algn="l">
              <a:spcBef>
                <a:spcPts val="1000"/>
              </a:spcBef>
              <a:spcAft>
                <a:spcPts val="0"/>
              </a:spcAft>
              <a:buNone/>
            </a:pPr>
            <a:r>
              <a:rPr lang="en">
                <a:solidFill>
                  <a:srgbClr val="FFFFFF"/>
                </a:solidFill>
                <a:latin typeface="Roboto"/>
                <a:ea typeface="Roboto"/>
                <a:cs typeface="Roboto"/>
                <a:sym typeface="Roboto"/>
              </a:rPr>
              <a:t>Suspendisse vel elementum nulla. Fusce eget efficitur augue, </a:t>
            </a:r>
            <a:r>
              <a:rPr b="1" lang="en">
                <a:solidFill>
                  <a:srgbClr val="FFFFFF"/>
                </a:solidFill>
                <a:latin typeface="Roboto"/>
                <a:ea typeface="Roboto"/>
                <a:cs typeface="Roboto"/>
                <a:sym typeface="Roboto"/>
              </a:rPr>
              <a:t>et tincidunt urna</a:t>
            </a:r>
            <a:r>
              <a:rPr lang="en">
                <a:solidFill>
                  <a:srgbClr val="FFFFFF"/>
                </a:solidFill>
                <a:latin typeface="Roboto"/>
                <a:ea typeface="Roboto"/>
                <a:cs typeface="Roboto"/>
                <a:sym typeface="Roboto"/>
              </a:rPr>
              <a:t>. Quisque interdum tortor a rutrum molestie. </a:t>
            </a:r>
            <a:endParaRPr>
              <a:solidFill>
                <a:srgbClr val="FFFFFF"/>
              </a:solidFill>
              <a:latin typeface="Roboto"/>
              <a:ea typeface="Roboto"/>
              <a:cs typeface="Roboto"/>
              <a:sym typeface="Roboto"/>
            </a:endParaRPr>
          </a:p>
          <a:p>
            <a:pPr indent="0" lvl="0" marL="0" rtl="0" algn="l">
              <a:spcBef>
                <a:spcPts val="1000"/>
              </a:spcBef>
              <a:spcAft>
                <a:spcPts val="0"/>
              </a:spcAft>
              <a:buNone/>
            </a:pPr>
            <a:r>
              <a:t/>
            </a:r>
            <a:endParaRPr>
              <a:solidFill>
                <a:srgbClr val="FFFFFF"/>
              </a:solidFill>
              <a:latin typeface="Roboto"/>
              <a:ea typeface="Roboto"/>
              <a:cs typeface="Roboto"/>
              <a:sym typeface="Roboto"/>
            </a:endParaRPr>
          </a:p>
          <a:p>
            <a:pPr indent="0" lvl="0" marL="0" rtl="0" algn="l">
              <a:spcBef>
                <a:spcPts val="1000"/>
              </a:spcBef>
              <a:spcAft>
                <a:spcPts val="1000"/>
              </a:spcAft>
              <a:buNone/>
            </a:pPr>
            <a:r>
              <a:t/>
            </a:r>
            <a:endParaRPr>
              <a:solidFill>
                <a:srgbClr val="FFFFFF"/>
              </a:solidFill>
              <a:latin typeface="Roboto"/>
              <a:ea typeface="Roboto"/>
              <a:cs typeface="Roboto"/>
              <a:sym typeface="Roboto"/>
            </a:endParaRPr>
          </a:p>
        </p:txBody>
      </p:sp>
      <p:pic>
        <p:nvPicPr>
          <p:cNvPr id="1300" name="Google Shape;1300;p200"/>
          <p:cNvPicPr preferRelativeResize="0"/>
          <p:nvPr/>
        </p:nvPicPr>
        <p:blipFill>
          <a:blip r:embed="rId4">
            <a:alphaModFix/>
          </a:blip>
          <a:stretch>
            <a:fillRect/>
          </a:stretch>
        </p:blipFill>
        <p:spPr>
          <a:xfrm>
            <a:off x="6304075" y="369525"/>
            <a:ext cx="1767250" cy="10984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4" name="Shape 1304"/>
        <p:cNvGrpSpPr/>
        <p:nvPr/>
      </p:nvGrpSpPr>
      <p:grpSpPr>
        <a:xfrm>
          <a:off x="0" y="0"/>
          <a:ext cx="0" cy="0"/>
          <a:chOff x="0" y="0"/>
          <a:chExt cx="0" cy="0"/>
        </a:xfrm>
      </p:grpSpPr>
      <p:pic>
        <p:nvPicPr>
          <p:cNvPr id="1305" name="Google Shape;1305;p201"/>
          <p:cNvPicPr preferRelativeResize="0"/>
          <p:nvPr/>
        </p:nvPicPr>
        <p:blipFill>
          <a:blip r:embed="rId3">
            <a:alphaModFix/>
          </a:blip>
          <a:stretch>
            <a:fillRect/>
          </a:stretch>
        </p:blipFill>
        <p:spPr>
          <a:xfrm>
            <a:off x="748025" y="98150"/>
            <a:ext cx="7772410" cy="4373200"/>
          </a:xfrm>
          <a:prstGeom prst="rect">
            <a:avLst/>
          </a:prstGeom>
          <a:noFill/>
          <a:ln>
            <a:noFill/>
          </a:ln>
        </p:spPr>
      </p:pic>
      <p:sp>
        <p:nvSpPr>
          <p:cNvPr id="1306" name="Google Shape;1306;p201"/>
          <p:cNvSpPr txBox="1"/>
          <p:nvPr/>
        </p:nvSpPr>
        <p:spPr>
          <a:xfrm>
            <a:off x="1012925" y="313100"/>
            <a:ext cx="67866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434343"/>
                </a:solidFill>
                <a:latin typeface="Roboto"/>
                <a:ea typeface="Roboto"/>
                <a:cs typeface="Roboto"/>
                <a:sym typeface="Roboto"/>
              </a:rPr>
              <a:t>Sample Title</a:t>
            </a:r>
            <a:endParaRPr sz="4600">
              <a:solidFill>
                <a:srgbClr val="434343"/>
              </a:solidFill>
              <a:latin typeface="Roboto"/>
              <a:ea typeface="Roboto"/>
              <a:cs typeface="Roboto"/>
              <a:sym typeface="Roboto"/>
            </a:endParaRPr>
          </a:p>
        </p:txBody>
      </p:sp>
      <p:sp>
        <p:nvSpPr>
          <p:cNvPr id="1307" name="Google Shape;1307;p201"/>
          <p:cNvSpPr txBox="1"/>
          <p:nvPr/>
        </p:nvSpPr>
        <p:spPr>
          <a:xfrm>
            <a:off x="1012925" y="1424050"/>
            <a:ext cx="3768300" cy="26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Body text goes here.</a:t>
            </a:r>
            <a:endParaRPr>
              <a:solidFill>
                <a:srgbClr val="434343"/>
              </a:solidFill>
              <a:latin typeface="Roboto"/>
              <a:ea typeface="Roboto"/>
              <a:cs typeface="Roboto"/>
              <a:sym typeface="Roboto"/>
            </a:endParaRPr>
          </a:p>
          <a:p>
            <a:pPr indent="0" lvl="0" marL="0" rtl="0" algn="l">
              <a:spcBef>
                <a:spcPts val="1000"/>
              </a:spcBef>
              <a:spcAft>
                <a:spcPts val="0"/>
              </a:spcAft>
              <a:buNone/>
            </a:pPr>
            <a:r>
              <a:rPr lang="en">
                <a:solidFill>
                  <a:srgbClr val="434343"/>
                </a:solidFill>
                <a:latin typeface="Roboto"/>
                <a:ea typeface="Roboto"/>
                <a:cs typeface="Roboto"/>
                <a:sym typeface="Roboto"/>
              </a:rPr>
              <a:t>Pellentesque sit amet auctor leo, quis condimentum felis. </a:t>
            </a:r>
            <a:endParaRPr>
              <a:solidFill>
                <a:srgbClr val="434343"/>
              </a:solidFill>
              <a:latin typeface="Roboto"/>
              <a:ea typeface="Roboto"/>
              <a:cs typeface="Roboto"/>
              <a:sym typeface="Roboto"/>
            </a:endParaRPr>
          </a:p>
          <a:p>
            <a:pPr indent="-292100" lvl="0" marL="457200" rtl="0" algn="l">
              <a:spcBef>
                <a:spcPts val="1000"/>
              </a:spcBef>
              <a:spcAft>
                <a:spcPts val="0"/>
              </a:spcAft>
              <a:buClr>
                <a:srgbClr val="434343"/>
              </a:buClr>
              <a:buSzPts val="1000"/>
              <a:buFont typeface="Roboto"/>
              <a:buChar char="●"/>
            </a:pPr>
            <a:r>
              <a:rPr lang="en">
                <a:solidFill>
                  <a:srgbClr val="434343"/>
                </a:solidFill>
                <a:latin typeface="Roboto"/>
                <a:ea typeface="Roboto"/>
                <a:cs typeface="Roboto"/>
                <a:sym typeface="Roboto"/>
              </a:rPr>
              <a:t>Cras porta laoreet egestas. </a:t>
            </a:r>
            <a:endParaRPr>
              <a:solidFill>
                <a:srgbClr val="434343"/>
              </a:solidFill>
              <a:latin typeface="Roboto"/>
              <a:ea typeface="Roboto"/>
              <a:cs typeface="Roboto"/>
              <a:sym typeface="Roboto"/>
            </a:endParaRPr>
          </a:p>
          <a:p>
            <a:pPr indent="-292100" lvl="0" marL="457200" rtl="0" algn="l">
              <a:spcBef>
                <a:spcPts val="1000"/>
              </a:spcBef>
              <a:spcAft>
                <a:spcPts val="0"/>
              </a:spcAft>
              <a:buClr>
                <a:srgbClr val="434343"/>
              </a:buClr>
              <a:buSzPts val="1000"/>
              <a:buFont typeface="Roboto"/>
              <a:buChar char="●"/>
            </a:pPr>
            <a:r>
              <a:rPr lang="en">
                <a:solidFill>
                  <a:srgbClr val="434343"/>
                </a:solidFill>
                <a:latin typeface="Roboto"/>
                <a:ea typeface="Roboto"/>
                <a:cs typeface="Roboto"/>
                <a:sym typeface="Roboto"/>
              </a:rPr>
              <a:t>Sed malesuada erat urna, eu fringilla odio scelerisque at. </a:t>
            </a:r>
            <a:endParaRPr>
              <a:solidFill>
                <a:srgbClr val="434343"/>
              </a:solidFill>
              <a:latin typeface="Roboto"/>
              <a:ea typeface="Roboto"/>
              <a:cs typeface="Roboto"/>
              <a:sym typeface="Roboto"/>
            </a:endParaRPr>
          </a:p>
          <a:p>
            <a:pPr indent="-292100" lvl="0" marL="457200" rtl="0" algn="l">
              <a:spcBef>
                <a:spcPts val="1000"/>
              </a:spcBef>
              <a:spcAft>
                <a:spcPts val="0"/>
              </a:spcAft>
              <a:buClr>
                <a:srgbClr val="434343"/>
              </a:buClr>
              <a:buSzPts val="1000"/>
              <a:buFont typeface="Roboto"/>
              <a:buChar char="●"/>
            </a:pPr>
            <a:r>
              <a:rPr lang="en">
                <a:solidFill>
                  <a:srgbClr val="434343"/>
                </a:solidFill>
                <a:latin typeface="Roboto"/>
                <a:ea typeface="Roboto"/>
                <a:cs typeface="Roboto"/>
                <a:sym typeface="Roboto"/>
              </a:rPr>
              <a:t>In lacinia, libero sit amet ullamcorper consequat, turpis est dignissim magna, a mollis lectus risus nec ex. </a:t>
            </a:r>
            <a:endParaRPr>
              <a:solidFill>
                <a:srgbClr val="434343"/>
              </a:solidFill>
              <a:latin typeface="Roboto"/>
              <a:ea typeface="Roboto"/>
              <a:cs typeface="Roboto"/>
              <a:sym typeface="Roboto"/>
            </a:endParaRPr>
          </a:p>
          <a:p>
            <a:pPr indent="0" lvl="0" marL="0" rtl="0" algn="l">
              <a:spcBef>
                <a:spcPts val="1000"/>
              </a:spcBef>
              <a:spcAft>
                <a:spcPts val="1000"/>
              </a:spcAft>
              <a:buNone/>
            </a:pPr>
            <a:r>
              <a:t/>
            </a:r>
            <a:endParaRPr>
              <a:solidFill>
                <a:srgbClr val="434343"/>
              </a:solidFill>
              <a:latin typeface="Roboto"/>
              <a:ea typeface="Roboto"/>
              <a:cs typeface="Roboto"/>
              <a:sym typeface="Roboto"/>
            </a:endParaRPr>
          </a:p>
        </p:txBody>
      </p:sp>
      <p:pic>
        <p:nvPicPr>
          <p:cNvPr descr="girl02.png" id="1308" name="Google Shape;1308;p201"/>
          <p:cNvPicPr preferRelativeResize="0"/>
          <p:nvPr/>
        </p:nvPicPr>
        <p:blipFill>
          <a:blip r:embed="rId4">
            <a:alphaModFix/>
          </a:blip>
          <a:stretch>
            <a:fillRect/>
          </a:stretch>
        </p:blipFill>
        <p:spPr>
          <a:xfrm>
            <a:off x="5862638" y="1673526"/>
            <a:ext cx="690196" cy="2495814"/>
          </a:xfrm>
          <a:prstGeom prst="rect">
            <a:avLst/>
          </a:prstGeom>
          <a:noFill/>
          <a:ln>
            <a:noFill/>
          </a:ln>
        </p:spPr>
      </p:pic>
      <p:pic>
        <p:nvPicPr>
          <p:cNvPr descr="girl03.png" id="1309" name="Google Shape;1309;p201"/>
          <p:cNvPicPr preferRelativeResize="0"/>
          <p:nvPr/>
        </p:nvPicPr>
        <p:blipFill>
          <a:blip r:embed="rId5">
            <a:alphaModFix/>
          </a:blip>
          <a:stretch>
            <a:fillRect/>
          </a:stretch>
        </p:blipFill>
        <p:spPr>
          <a:xfrm>
            <a:off x="6610482" y="1567963"/>
            <a:ext cx="647059" cy="2601377"/>
          </a:xfrm>
          <a:prstGeom prst="rect">
            <a:avLst/>
          </a:prstGeom>
          <a:noFill/>
          <a:ln>
            <a:noFill/>
          </a:ln>
        </p:spPr>
      </p:pic>
      <p:pic>
        <p:nvPicPr>
          <p:cNvPr descr="guy02.png" id="1310" name="Google Shape;1310;p201"/>
          <p:cNvPicPr preferRelativeResize="0"/>
          <p:nvPr/>
        </p:nvPicPr>
        <p:blipFill>
          <a:blip r:embed="rId6">
            <a:alphaModFix/>
          </a:blip>
          <a:stretch>
            <a:fillRect/>
          </a:stretch>
        </p:blipFill>
        <p:spPr>
          <a:xfrm>
            <a:off x="5009847" y="1469950"/>
            <a:ext cx="798039" cy="2699400"/>
          </a:xfrm>
          <a:prstGeom prst="rect">
            <a:avLst/>
          </a:prstGeom>
          <a:noFill/>
          <a:ln>
            <a:noFill/>
          </a:ln>
        </p:spPr>
      </p:pic>
      <p:pic>
        <p:nvPicPr>
          <p:cNvPr descr="guy03.png" id="1311" name="Google Shape;1311;p201"/>
          <p:cNvPicPr preferRelativeResize="0"/>
          <p:nvPr/>
        </p:nvPicPr>
        <p:blipFill>
          <a:blip r:embed="rId7">
            <a:alphaModFix/>
          </a:blip>
          <a:stretch>
            <a:fillRect/>
          </a:stretch>
        </p:blipFill>
        <p:spPr>
          <a:xfrm>
            <a:off x="7315180" y="1481250"/>
            <a:ext cx="898693" cy="2676779"/>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5" name="Shape 1315"/>
        <p:cNvGrpSpPr/>
        <p:nvPr/>
      </p:nvGrpSpPr>
      <p:grpSpPr>
        <a:xfrm>
          <a:off x="0" y="0"/>
          <a:ext cx="0" cy="0"/>
          <a:chOff x="0" y="0"/>
          <a:chExt cx="0" cy="0"/>
        </a:xfrm>
      </p:grpSpPr>
      <p:pic>
        <p:nvPicPr>
          <p:cNvPr id="1316" name="Google Shape;1316;p202"/>
          <p:cNvPicPr preferRelativeResize="0"/>
          <p:nvPr/>
        </p:nvPicPr>
        <p:blipFill>
          <a:blip r:embed="rId3">
            <a:alphaModFix/>
          </a:blip>
          <a:stretch>
            <a:fillRect/>
          </a:stretch>
        </p:blipFill>
        <p:spPr>
          <a:xfrm>
            <a:off x="748025" y="98151"/>
            <a:ext cx="7772401" cy="4370348"/>
          </a:xfrm>
          <a:prstGeom prst="rect">
            <a:avLst/>
          </a:prstGeom>
          <a:noFill/>
          <a:ln>
            <a:noFill/>
          </a:ln>
        </p:spPr>
      </p:pic>
      <p:sp>
        <p:nvSpPr>
          <p:cNvPr id="1317" name="Google Shape;1317;p202"/>
          <p:cNvSpPr txBox="1"/>
          <p:nvPr/>
        </p:nvSpPr>
        <p:spPr>
          <a:xfrm>
            <a:off x="1012925" y="313100"/>
            <a:ext cx="67866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FFFFFF"/>
                </a:solidFill>
                <a:latin typeface="Roboto"/>
                <a:ea typeface="Roboto"/>
                <a:cs typeface="Roboto"/>
                <a:sym typeface="Roboto"/>
              </a:rPr>
              <a:t>Sample Title</a:t>
            </a:r>
            <a:endParaRPr sz="4600">
              <a:solidFill>
                <a:srgbClr val="FFFFFF"/>
              </a:solidFill>
              <a:latin typeface="Roboto"/>
              <a:ea typeface="Roboto"/>
              <a:cs typeface="Roboto"/>
              <a:sym typeface="Roboto"/>
            </a:endParaRPr>
          </a:p>
        </p:txBody>
      </p:sp>
      <p:sp>
        <p:nvSpPr>
          <p:cNvPr id="1318" name="Google Shape;1318;p202"/>
          <p:cNvSpPr txBox="1"/>
          <p:nvPr/>
        </p:nvSpPr>
        <p:spPr>
          <a:xfrm>
            <a:off x="1012925" y="1424050"/>
            <a:ext cx="4803300" cy="26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Body text goes here.</a:t>
            </a:r>
            <a:endParaRPr>
              <a:solidFill>
                <a:srgbClr val="FFFFFF"/>
              </a:solidFill>
              <a:latin typeface="Roboto"/>
              <a:ea typeface="Roboto"/>
              <a:cs typeface="Roboto"/>
              <a:sym typeface="Roboto"/>
            </a:endParaRPr>
          </a:p>
          <a:p>
            <a:pPr indent="0" lvl="0" marL="0" rtl="0" algn="l">
              <a:spcBef>
                <a:spcPts val="1000"/>
              </a:spcBef>
              <a:spcAft>
                <a:spcPts val="0"/>
              </a:spcAft>
              <a:buNone/>
            </a:pPr>
            <a:r>
              <a:rPr lang="en">
                <a:solidFill>
                  <a:srgbClr val="FFFFFF"/>
                </a:solidFill>
                <a:latin typeface="Roboto"/>
                <a:ea typeface="Roboto"/>
                <a:cs typeface="Roboto"/>
                <a:sym typeface="Roboto"/>
              </a:rPr>
              <a:t>Pellentesque sit amet auctor leo, quis condimentum felis. Cras pretium, lacus porttitor pretium eleifend, </a:t>
            </a:r>
            <a:r>
              <a:rPr b="1" lang="en">
                <a:solidFill>
                  <a:srgbClr val="FFFFFF"/>
                </a:solidFill>
                <a:latin typeface="Roboto"/>
                <a:ea typeface="Roboto"/>
                <a:cs typeface="Roboto"/>
                <a:sym typeface="Roboto"/>
              </a:rPr>
              <a:t>ipsum tellus</a:t>
            </a:r>
            <a:r>
              <a:rPr lang="en">
                <a:solidFill>
                  <a:srgbClr val="FFFFFF"/>
                </a:solidFill>
                <a:latin typeface="Roboto"/>
                <a:ea typeface="Roboto"/>
                <a:cs typeface="Roboto"/>
                <a:sym typeface="Roboto"/>
              </a:rPr>
              <a:t> rutrum felis, id pharetra ipsum sapien et metus. </a:t>
            </a:r>
            <a:endParaRPr>
              <a:solidFill>
                <a:srgbClr val="FFFFFF"/>
              </a:solidFill>
              <a:latin typeface="Roboto"/>
              <a:ea typeface="Roboto"/>
              <a:cs typeface="Roboto"/>
              <a:sym typeface="Roboto"/>
            </a:endParaRPr>
          </a:p>
          <a:p>
            <a:pPr indent="-292100" lvl="0" marL="457200" rtl="0" algn="l">
              <a:spcBef>
                <a:spcPts val="1000"/>
              </a:spcBef>
              <a:spcAft>
                <a:spcPts val="0"/>
              </a:spcAft>
              <a:buClr>
                <a:srgbClr val="FFFFFF"/>
              </a:buClr>
              <a:buSzPts val="1000"/>
              <a:buFont typeface="Roboto"/>
              <a:buChar char="●"/>
            </a:pPr>
            <a:r>
              <a:rPr lang="en">
                <a:solidFill>
                  <a:srgbClr val="FFFFFF"/>
                </a:solidFill>
                <a:latin typeface="Roboto"/>
                <a:ea typeface="Roboto"/>
                <a:cs typeface="Roboto"/>
                <a:sym typeface="Roboto"/>
              </a:rPr>
              <a:t>Cras porta laoreet egestas. </a:t>
            </a:r>
            <a:endParaRPr>
              <a:solidFill>
                <a:srgbClr val="FFFFFF"/>
              </a:solidFill>
              <a:latin typeface="Roboto"/>
              <a:ea typeface="Roboto"/>
              <a:cs typeface="Roboto"/>
              <a:sym typeface="Roboto"/>
            </a:endParaRPr>
          </a:p>
          <a:p>
            <a:pPr indent="-292100" lvl="0" marL="457200" rtl="0" algn="l">
              <a:spcBef>
                <a:spcPts val="1000"/>
              </a:spcBef>
              <a:spcAft>
                <a:spcPts val="0"/>
              </a:spcAft>
              <a:buClr>
                <a:srgbClr val="FFFFFF"/>
              </a:buClr>
              <a:buSzPts val="1000"/>
              <a:buFont typeface="Roboto"/>
              <a:buChar char="●"/>
            </a:pPr>
            <a:r>
              <a:rPr lang="en">
                <a:solidFill>
                  <a:srgbClr val="FFFFFF"/>
                </a:solidFill>
                <a:latin typeface="Roboto"/>
                <a:ea typeface="Roboto"/>
                <a:cs typeface="Roboto"/>
                <a:sym typeface="Roboto"/>
              </a:rPr>
              <a:t>Sed malesuada erat urna, eu fringilla odio scelerisque at. </a:t>
            </a:r>
            <a:endParaRPr>
              <a:solidFill>
                <a:srgbClr val="FFFFFF"/>
              </a:solidFill>
              <a:latin typeface="Roboto"/>
              <a:ea typeface="Roboto"/>
              <a:cs typeface="Roboto"/>
              <a:sym typeface="Roboto"/>
            </a:endParaRPr>
          </a:p>
          <a:p>
            <a:pPr indent="-292100" lvl="0" marL="457200" rtl="0" algn="l">
              <a:spcBef>
                <a:spcPts val="1000"/>
              </a:spcBef>
              <a:spcAft>
                <a:spcPts val="0"/>
              </a:spcAft>
              <a:buClr>
                <a:srgbClr val="FFFFFF"/>
              </a:buClr>
              <a:buSzPts val="1000"/>
              <a:buFont typeface="Roboto"/>
              <a:buChar char="●"/>
            </a:pPr>
            <a:r>
              <a:rPr lang="en">
                <a:solidFill>
                  <a:srgbClr val="FFFFFF"/>
                </a:solidFill>
                <a:latin typeface="Roboto"/>
                <a:ea typeface="Roboto"/>
                <a:cs typeface="Roboto"/>
                <a:sym typeface="Roboto"/>
              </a:rPr>
              <a:t>In lacinia, a mollis lectus risus nec ex. </a:t>
            </a:r>
            <a:endParaRPr>
              <a:solidFill>
                <a:srgbClr val="FFFFFF"/>
              </a:solidFill>
              <a:latin typeface="Roboto"/>
              <a:ea typeface="Roboto"/>
              <a:cs typeface="Roboto"/>
              <a:sym typeface="Roboto"/>
            </a:endParaRPr>
          </a:p>
          <a:p>
            <a:pPr indent="0" lvl="0" marL="0" rtl="0" algn="l">
              <a:spcBef>
                <a:spcPts val="1000"/>
              </a:spcBef>
              <a:spcAft>
                <a:spcPts val="1000"/>
              </a:spcAft>
              <a:buNone/>
            </a:pPr>
            <a:r>
              <a:t/>
            </a:r>
            <a:endParaRPr>
              <a:solidFill>
                <a:srgbClr val="FFFFFF"/>
              </a:solidFill>
              <a:latin typeface="Roboto"/>
              <a:ea typeface="Roboto"/>
              <a:cs typeface="Roboto"/>
              <a:sym typeface="Roboto"/>
            </a:endParaRPr>
          </a:p>
        </p:txBody>
      </p:sp>
      <p:pic>
        <p:nvPicPr>
          <p:cNvPr descr="guy01.png" id="1319" name="Google Shape;1319;p202"/>
          <p:cNvPicPr preferRelativeResize="0"/>
          <p:nvPr/>
        </p:nvPicPr>
        <p:blipFill>
          <a:blip r:embed="rId4">
            <a:alphaModFix/>
          </a:blip>
          <a:stretch>
            <a:fillRect/>
          </a:stretch>
        </p:blipFill>
        <p:spPr>
          <a:xfrm>
            <a:off x="6008800" y="654250"/>
            <a:ext cx="914653" cy="3539625"/>
          </a:xfrm>
          <a:prstGeom prst="rect">
            <a:avLst/>
          </a:prstGeom>
          <a:noFill/>
          <a:ln>
            <a:noFill/>
          </a:ln>
        </p:spPr>
      </p:pic>
      <p:pic>
        <p:nvPicPr>
          <p:cNvPr descr="girl01.png" id="1320" name="Google Shape;1320;p202"/>
          <p:cNvPicPr preferRelativeResize="0"/>
          <p:nvPr/>
        </p:nvPicPr>
        <p:blipFill>
          <a:blip r:embed="rId5">
            <a:alphaModFix/>
          </a:blip>
          <a:stretch>
            <a:fillRect/>
          </a:stretch>
        </p:blipFill>
        <p:spPr>
          <a:xfrm>
            <a:off x="7050493" y="914507"/>
            <a:ext cx="1033632" cy="327935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4" name="Shape 1324"/>
        <p:cNvGrpSpPr/>
        <p:nvPr/>
      </p:nvGrpSpPr>
      <p:grpSpPr>
        <a:xfrm>
          <a:off x="0" y="0"/>
          <a:ext cx="0" cy="0"/>
          <a:chOff x="0" y="0"/>
          <a:chExt cx="0" cy="0"/>
        </a:xfrm>
      </p:grpSpPr>
      <p:pic>
        <p:nvPicPr>
          <p:cNvPr id="1325" name="Google Shape;1325;p203"/>
          <p:cNvPicPr preferRelativeResize="0"/>
          <p:nvPr/>
        </p:nvPicPr>
        <p:blipFill>
          <a:blip r:embed="rId3">
            <a:alphaModFix/>
          </a:blip>
          <a:stretch>
            <a:fillRect/>
          </a:stretch>
        </p:blipFill>
        <p:spPr>
          <a:xfrm>
            <a:off x="748026" y="98150"/>
            <a:ext cx="7772401" cy="4373209"/>
          </a:xfrm>
          <a:prstGeom prst="rect">
            <a:avLst/>
          </a:prstGeom>
          <a:noFill/>
          <a:ln>
            <a:noFill/>
          </a:ln>
        </p:spPr>
      </p:pic>
      <p:sp>
        <p:nvSpPr>
          <p:cNvPr id="1326" name="Google Shape;1326;p203"/>
          <p:cNvSpPr txBox="1"/>
          <p:nvPr/>
        </p:nvSpPr>
        <p:spPr>
          <a:xfrm>
            <a:off x="1012925" y="313100"/>
            <a:ext cx="67866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FFFFFF"/>
                </a:solidFill>
                <a:latin typeface="Roboto"/>
                <a:ea typeface="Roboto"/>
                <a:cs typeface="Roboto"/>
                <a:sym typeface="Roboto"/>
              </a:rPr>
              <a:t>Sample Title</a:t>
            </a:r>
            <a:endParaRPr sz="4600">
              <a:solidFill>
                <a:srgbClr val="FFFFFF"/>
              </a:solidFill>
              <a:latin typeface="Roboto"/>
              <a:ea typeface="Roboto"/>
              <a:cs typeface="Roboto"/>
              <a:sym typeface="Roboto"/>
            </a:endParaRPr>
          </a:p>
        </p:txBody>
      </p:sp>
      <p:sp>
        <p:nvSpPr>
          <p:cNvPr id="1327" name="Google Shape;1327;p203"/>
          <p:cNvSpPr txBox="1"/>
          <p:nvPr/>
        </p:nvSpPr>
        <p:spPr>
          <a:xfrm>
            <a:off x="1012925" y="1424050"/>
            <a:ext cx="5330700" cy="26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Body text goes here.</a:t>
            </a:r>
            <a:endParaRPr>
              <a:solidFill>
                <a:srgbClr val="FFFFFF"/>
              </a:solidFill>
              <a:latin typeface="Roboto"/>
              <a:ea typeface="Roboto"/>
              <a:cs typeface="Roboto"/>
              <a:sym typeface="Roboto"/>
            </a:endParaRPr>
          </a:p>
          <a:p>
            <a:pPr indent="0" lvl="0" marL="0" rtl="0" algn="l">
              <a:spcBef>
                <a:spcPts val="1000"/>
              </a:spcBef>
              <a:spcAft>
                <a:spcPts val="0"/>
              </a:spcAft>
              <a:buNone/>
            </a:pPr>
            <a:r>
              <a:rPr lang="en">
                <a:solidFill>
                  <a:srgbClr val="FFFFFF"/>
                </a:solidFill>
                <a:latin typeface="Roboto"/>
                <a:ea typeface="Roboto"/>
                <a:cs typeface="Roboto"/>
                <a:sym typeface="Roboto"/>
              </a:rPr>
              <a:t>Pellentesque sit amet auctor leo, quis condimentum felis. Cras pretium, lacus porttitor pretium eleifend, </a:t>
            </a:r>
            <a:r>
              <a:rPr b="1" lang="en">
                <a:solidFill>
                  <a:srgbClr val="FFFFFF"/>
                </a:solidFill>
                <a:latin typeface="Roboto"/>
                <a:ea typeface="Roboto"/>
                <a:cs typeface="Roboto"/>
                <a:sym typeface="Roboto"/>
              </a:rPr>
              <a:t>ipsum tellus</a:t>
            </a:r>
            <a:r>
              <a:rPr lang="en">
                <a:solidFill>
                  <a:srgbClr val="FFFFFF"/>
                </a:solidFill>
                <a:latin typeface="Roboto"/>
                <a:ea typeface="Roboto"/>
                <a:cs typeface="Roboto"/>
                <a:sym typeface="Roboto"/>
              </a:rPr>
              <a:t> rutrum felis, id pharetra ipsum sapien et metus. </a:t>
            </a:r>
            <a:endParaRPr>
              <a:solidFill>
                <a:srgbClr val="FFFFFF"/>
              </a:solidFill>
              <a:latin typeface="Roboto"/>
              <a:ea typeface="Roboto"/>
              <a:cs typeface="Roboto"/>
              <a:sym typeface="Roboto"/>
            </a:endParaRPr>
          </a:p>
          <a:p>
            <a:pPr indent="-292100" lvl="0" marL="457200" rtl="0" algn="l">
              <a:spcBef>
                <a:spcPts val="1000"/>
              </a:spcBef>
              <a:spcAft>
                <a:spcPts val="0"/>
              </a:spcAft>
              <a:buClr>
                <a:srgbClr val="FFFFFF"/>
              </a:buClr>
              <a:buSzPts val="1000"/>
              <a:buFont typeface="Roboto"/>
              <a:buChar char="●"/>
            </a:pPr>
            <a:r>
              <a:rPr lang="en">
                <a:solidFill>
                  <a:srgbClr val="FFFFFF"/>
                </a:solidFill>
                <a:latin typeface="Roboto"/>
                <a:ea typeface="Roboto"/>
                <a:cs typeface="Roboto"/>
                <a:sym typeface="Roboto"/>
              </a:rPr>
              <a:t>Cras porta laoreet egestas. </a:t>
            </a:r>
            <a:endParaRPr>
              <a:solidFill>
                <a:srgbClr val="FFFFFF"/>
              </a:solidFill>
              <a:latin typeface="Roboto"/>
              <a:ea typeface="Roboto"/>
              <a:cs typeface="Roboto"/>
              <a:sym typeface="Roboto"/>
            </a:endParaRPr>
          </a:p>
          <a:p>
            <a:pPr indent="-292100" lvl="0" marL="457200" rtl="0" algn="l">
              <a:spcBef>
                <a:spcPts val="1000"/>
              </a:spcBef>
              <a:spcAft>
                <a:spcPts val="0"/>
              </a:spcAft>
              <a:buClr>
                <a:srgbClr val="FFFFFF"/>
              </a:buClr>
              <a:buSzPts val="1000"/>
              <a:buFont typeface="Roboto"/>
              <a:buChar char="●"/>
            </a:pPr>
            <a:r>
              <a:rPr lang="en">
                <a:solidFill>
                  <a:srgbClr val="FFFFFF"/>
                </a:solidFill>
                <a:latin typeface="Roboto"/>
                <a:ea typeface="Roboto"/>
                <a:cs typeface="Roboto"/>
                <a:sym typeface="Roboto"/>
              </a:rPr>
              <a:t>Sed malesuada erat urna, eu fringilla odio scelerisque at. </a:t>
            </a:r>
            <a:endParaRPr>
              <a:solidFill>
                <a:srgbClr val="FFFFFF"/>
              </a:solidFill>
              <a:latin typeface="Roboto"/>
              <a:ea typeface="Roboto"/>
              <a:cs typeface="Roboto"/>
              <a:sym typeface="Roboto"/>
            </a:endParaRPr>
          </a:p>
          <a:p>
            <a:pPr indent="-292100" lvl="0" marL="457200" rtl="0" algn="l">
              <a:spcBef>
                <a:spcPts val="1000"/>
              </a:spcBef>
              <a:spcAft>
                <a:spcPts val="0"/>
              </a:spcAft>
              <a:buClr>
                <a:srgbClr val="FFFFFF"/>
              </a:buClr>
              <a:buSzPts val="1000"/>
              <a:buFont typeface="Roboto"/>
              <a:buChar char="●"/>
            </a:pPr>
            <a:r>
              <a:rPr lang="en">
                <a:solidFill>
                  <a:srgbClr val="FFFFFF"/>
                </a:solidFill>
                <a:latin typeface="Roboto"/>
                <a:ea typeface="Roboto"/>
                <a:cs typeface="Roboto"/>
                <a:sym typeface="Roboto"/>
              </a:rPr>
              <a:t>In lacinia, libero sit amet ullamcorper consequat, turpis est dignissim magna, a mollis lectus risus nec ex. </a:t>
            </a:r>
            <a:endParaRPr>
              <a:solidFill>
                <a:srgbClr val="FFFFFF"/>
              </a:solidFill>
              <a:latin typeface="Roboto"/>
              <a:ea typeface="Roboto"/>
              <a:cs typeface="Roboto"/>
              <a:sym typeface="Roboto"/>
            </a:endParaRPr>
          </a:p>
          <a:p>
            <a:pPr indent="0" lvl="0" marL="0" rtl="0" algn="l">
              <a:spcBef>
                <a:spcPts val="1000"/>
              </a:spcBef>
              <a:spcAft>
                <a:spcPts val="0"/>
              </a:spcAft>
              <a:buNone/>
            </a:pPr>
            <a:r>
              <a:t/>
            </a:r>
            <a:endParaRPr>
              <a:solidFill>
                <a:srgbClr val="FFFFFF"/>
              </a:solidFill>
              <a:latin typeface="Roboto"/>
              <a:ea typeface="Roboto"/>
              <a:cs typeface="Roboto"/>
              <a:sym typeface="Roboto"/>
            </a:endParaRPr>
          </a:p>
          <a:p>
            <a:pPr indent="0" lvl="0" marL="0" rtl="0" algn="l">
              <a:spcBef>
                <a:spcPts val="1000"/>
              </a:spcBef>
              <a:spcAft>
                <a:spcPts val="0"/>
              </a:spcAft>
              <a:buNone/>
            </a:pPr>
            <a:r>
              <a:t/>
            </a:r>
            <a:endParaRPr>
              <a:solidFill>
                <a:srgbClr val="FFFFFF"/>
              </a:solidFill>
              <a:latin typeface="Roboto"/>
              <a:ea typeface="Roboto"/>
              <a:cs typeface="Roboto"/>
              <a:sym typeface="Roboto"/>
            </a:endParaRPr>
          </a:p>
          <a:p>
            <a:pPr indent="0" lvl="0" marL="0" rtl="0" algn="l">
              <a:spcBef>
                <a:spcPts val="1000"/>
              </a:spcBef>
              <a:spcAft>
                <a:spcPts val="1000"/>
              </a:spcAft>
              <a:buNone/>
            </a:pPr>
            <a:r>
              <a:t/>
            </a:r>
            <a:endParaRPr>
              <a:solidFill>
                <a:srgbClr val="FFFFFF"/>
              </a:solidFill>
              <a:latin typeface="Roboto"/>
              <a:ea typeface="Roboto"/>
              <a:cs typeface="Roboto"/>
              <a:sym typeface="Roboto"/>
            </a:endParaRPr>
          </a:p>
        </p:txBody>
      </p:sp>
      <p:pic>
        <p:nvPicPr>
          <p:cNvPr descr="guy03.png" id="1328" name="Google Shape;1328;p203"/>
          <p:cNvPicPr preferRelativeResize="0"/>
          <p:nvPr/>
        </p:nvPicPr>
        <p:blipFill>
          <a:blip r:embed="rId4">
            <a:alphaModFix/>
          </a:blip>
          <a:stretch>
            <a:fillRect/>
          </a:stretch>
        </p:blipFill>
        <p:spPr>
          <a:xfrm>
            <a:off x="6821538" y="792525"/>
            <a:ext cx="1190625" cy="33813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2" name="Shape 1332"/>
        <p:cNvGrpSpPr/>
        <p:nvPr/>
      </p:nvGrpSpPr>
      <p:grpSpPr>
        <a:xfrm>
          <a:off x="0" y="0"/>
          <a:ext cx="0" cy="0"/>
          <a:chOff x="0" y="0"/>
          <a:chExt cx="0" cy="0"/>
        </a:xfrm>
      </p:grpSpPr>
      <p:pic>
        <p:nvPicPr>
          <p:cNvPr id="1333" name="Google Shape;1333;p204"/>
          <p:cNvPicPr preferRelativeResize="0"/>
          <p:nvPr/>
        </p:nvPicPr>
        <p:blipFill>
          <a:blip r:embed="rId3">
            <a:alphaModFix/>
          </a:blip>
          <a:stretch>
            <a:fillRect/>
          </a:stretch>
        </p:blipFill>
        <p:spPr>
          <a:xfrm>
            <a:off x="177025" y="167200"/>
            <a:ext cx="8772474" cy="4789450"/>
          </a:xfrm>
          <a:prstGeom prst="rect">
            <a:avLst/>
          </a:prstGeom>
          <a:noFill/>
          <a:ln>
            <a:noFill/>
          </a:ln>
        </p:spPr>
      </p:pic>
      <p:sp>
        <p:nvSpPr>
          <p:cNvPr id="1334" name="Google Shape;1334;p204"/>
          <p:cNvSpPr txBox="1"/>
          <p:nvPr/>
        </p:nvSpPr>
        <p:spPr>
          <a:xfrm>
            <a:off x="4861950" y="4324125"/>
            <a:ext cx="2237700" cy="5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666666"/>
                </a:solidFill>
                <a:latin typeface="Roboto"/>
                <a:ea typeface="Roboto"/>
                <a:cs typeface="Roboto"/>
                <a:sym typeface="Roboto"/>
              </a:rPr>
              <a:t>Be prototype driven</a:t>
            </a:r>
            <a:endParaRPr sz="1700">
              <a:solidFill>
                <a:srgbClr val="666666"/>
              </a:solidFill>
              <a:latin typeface="Roboto"/>
              <a:ea typeface="Roboto"/>
              <a:cs typeface="Roboto"/>
              <a:sym typeface="Roboto"/>
            </a:endParaRPr>
          </a:p>
        </p:txBody>
      </p:sp>
      <p:sp>
        <p:nvSpPr>
          <p:cNvPr id="1335" name="Google Shape;1335;p204"/>
          <p:cNvSpPr txBox="1"/>
          <p:nvPr/>
        </p:nvSpPr>
        <p:spPr>
          <a:xfrm>
            <a:off x="5696100" y="2317750"/>
            <a:ext cx="8841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rPr>
              <a:t>test</a:t>
            </a:r>
            <a:endParaRPr sz="1000">
              <a:solidFill>
                <a:srgbClr val="434343"/>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9" name="Shape 1339"/>
        <p:cNvGrpSpPr/>
        <p:nvPr/>
      </p:nvGrpSpPr>
      <p:grpSpPr>
        <a:xfrm>
          <a:off x="0" y="0"/>
          <a:ext cx="0" cy="0"/>
          <a:chOff x="0" y="0"/>
          <a:chExt cx="0" cy="0"/>
        </a:xfrm>
      </p:grpSpPr>
      <p:pic>
        <p:nvPicPr>
          <p:cNvPr descr="csi_lab_slide_098.jpg" id="1340" name="Google Shape;1340;p205"/>
          <p:cNvPicPr preferRelativeResize="0"/>
          <p:nvPr/>
        </p:nvPicPr>
        <p:blipFill>
          <a:blip r:embed="rId3">
            <a:alphaModFix/>
          </a:blip>
          <a:stretch>
            <a:fillRect/>
          </a:stretch>
        </p:blipFill>
        <p:spPr>
          <a:xfrm>
            <a:off x="0" y="0"/>
            <a:ext cx="9143994" cy="5916702"/>
          </a:xfrm>
          <a:prstGeom prst="rect">
            <a:avLst/>
          </a:prstGeom>
          <a:noFill/>
          <a:ln>
            <a:noFill/>
          </a:ln>
        </p:spPr>
      </p:pic>
      <p:sp>
        <p:nvSpPr>
          <p:cNvPr id="1341" name="Google Shape;1341;p205"/>
          <p:cNvSpPr txBox="1"/>
          <p:nvPr/>
        </p:nvSpPr>
        <p:spPr>
          <a:xfrm>
            <a:off x="469450" y="322300"/>
            <a:ext cx="771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434343"/>
                </a:solidFill>
                <a:latin typeface="Roboto"/>
                <a:ea typeface="Roboto"/>
                <a:cs typeface="Roboto"/>
                <a:sym typeface="Roboto"/>
              </a:rPr>
              <a:t>Measuring success</a:t>
            </a:r>
            <a:endParaRPr sz="2000">
              <a:solidFill>
                <a:srgbClr val="434343"/>
              </a:solidFill>
              <a:latin typeface="Roboto"/>
              <a:ea typeface="Roboto"/>
              <a:cs typeface="Roboto"/>
              <a:sym typeface="Roboto"/>
            </a:endParaRPr>
          </a:p>
        </p:txBody>
      </p:sp>
      <p:sp>
        <p:nvSpPr>
          <p:cNvPr id="1342" name="Google Shape;1342;p205"/>
          <p:cNvSpPr txBox="1"/>
          <p:nvPr/>
        </p:nvSpPr>
        <p:spPr>
          <a:xfrm>
            <a:off x="4572000" y="2778850"/>
            <a:ext cx="3614100" cy="20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2000">
                <a:solidFill>
                  <a:srgbClr val="434343"/>
                </a:solidFill>
                <a:latin typeface="Roboto"/>
                <a:ea typeface="Roboto"/>
                <a:cs typeface="Roboto"/>
                <a:sym typeface="Roboto"/>
              </a:rPr>
              <a:t>How will you know if your prototype is successful?</a:t>
            </a:r>
            <a:endParaRPr i="1" sz="2000">
              <a:solidFill>
                <a:srgbClr val="434343"/>
              </a:solidFill>
              <a:latin typeface="Roboto"/>
              <a:ea typeface="Roboto"/>
              <a:cs typeface="Roboto"/>
              <a:sym typeface="Roboto"/>
            </a:endParaRPr>
          </a:p>
          <a:p>
            <a:pPr indent="0" lvl="0" marL="0" rtl="0" algn="r">
              <a:spcBef>
                <a:spcPts val="0"/>
              </a:spcBef>
              <a:spcAft>
                <a:spcPts val="0"/>
              </a:spcAft>
              <a:buNone/>
            </a:pPr>
            <a:r>
              <a:t/>
            </a:r>
            <a:endParaRPr i="1" sz="2000">
              <a:solidFill>
                <a:srgbClr val="434343"/>
              </a:solidFill>
              <a:latin typeface="Roboto"/>
              <a:ea typeface="Roboto"/>
              <a:cs typeface="Roboto"/>
              <a:sym typeface="Roboto"/>
            </a:endParaRPr>
          </a:p>
          <a:p>
            <a:pPr indent="0" lvl="0" marL="0" rtl="0" algn="r">
              <a:spcBef>
                <a:spcPts val="0"/>
              </a:spcBef>
              <a:spcAft>
                <a:spcPts val="0"/>
              </a:spcAft>
              <a:buClr>
                <a:srgbClr val="000000"/>
              </a:buClr>
              <a:buSzPts val="1100"/>
              <a:buFont typeface="Arial"/>
              <a:buNone/>
            </a:pPr>
            <a:r>
              <a:rPr b="1" i="1" lang="en" sz="2000">
                <a:solidFill>
                  <a:srgbClr val="434343"/>
                </a:solidFill>
                <a:latin typeface="Roboto"/>
                <a:ea typeface="Roboto"/>
                <a:cs typeface="Roboto"/>
                <a:sym typeface="Roboto"/>
              </a:rPr>
              <a:t>Determine your metrics </a:t>
            </a:r>
            <a:br>
              <a:rPr b="1" i="1" lang="en" sz="2000">
                <a:solidFill>
                  <a:srgbClr val="434343"/>
                </a:solidFill>
                <a:latin typeface="Roboto"/>
                <a:ea typeface="Roboto"/>
                <a:cs typeface="Roboto"/>
                <a:sym typeface="Roboto"/>
              </a:rPr>
            </a:br>
            <a:r>
              <a:rPr b="1" i="1" lang="en" sz="2000">
                <a:solidFill>
                  <a:srgbClr val="434343"/>
                </a:solidFill>
                <a:latin typeface="Roboto"/>
                <a:ea typeface="Roboto"/>
                <a:cs typeface="Roboto"/>
                <a:sym typeface="Roboto"/>
              </a:rPr>
              <a:t>before you test</a:t>
            </a:r>
            <a:endParaRPr b="1" i="1" sz="2000">
              <a:solidFill>
                <a:srgbClr val="434343"/>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pic>
        <p:nvPicPr>
          <p:cNvPr descr="csi_lab_slide_019-v2.jpg" id="372" name="Google Shape;372;p89"/>
          <p:cNvPicPr preferRelativeResize="0"/>
          <p:nvPr/>
        </p:nvPicPr>
        <p:blipFill>
          <a:blip r:embed="rId3">
            <a:alphaModFix/>
          </a:blip>
          <a:stretch>
            <a:fillRect/>
          </a:stretch>
        </p:blipFill>
        <p:spPr>
          <a:xfrm>
            <a:off x="597477" y="0"/>
            <a:ext cx="7949045" cy="5143500"/>
          </a:xfrm>
          <a:prstGeom prst="rect">
            <a:avLst/>
          </a:prstGeom>
          <a:noFill/>
          <a:ln>
            <a:noFill/>
          </a:ln>
        </p:spPr>
      </p:pic>
      <p:pic>
        <p:nvPicPr>
          <p:cNvPr id="373" name="Google Shape;373;p89"/>
          <p:cNvPicPr preferRelativeResize="0"/>
          <p:nvPr/>
        </p:nvPicPr>
        <p:blipFill>
          <a:blip r:embed="rId4">
            <a:alphaModFix/>
          </a:blip>
          <a:stretch>
            <a:fillRect/>
          </a:stretch>
        </p:blipFill>
        <p:spPr>
          <a:xfrm>
            <a:off x="186850" y="111800"/>
            <a:ext cx="8792151" cy="4864500"/>
          </a:xfrm>
          <a:prstGeom prst="rect">
            <a:avLst/>
          </a:prstGeom>
          <a:noFill/>
          <a:ln>
            <a:noFill/>
          </a:ln>
        </p:spPr>
      </p:pic>
      <p:sp>
        <p:nvSpPr>
          <p:cNvPr id="374" name="Google Shape;374;p89"/>
          <p:cNvSpPr txBox="1"/>
          <p:nvPr/>
        </p:nvSpPr>
        <p:spPr>
          <a:xfrm>
            <a:off x="2408075" y="2330500"/>
            <a:ext cx="8841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887A"/>
                </a:solidFill>
              </a:rPr>
              <a:t>E</a:t>
            </a:r>
            <a:r>
              <a:rPr lang="en" sz="1000">
                <a:solidFill>
                  <a:srgbClr val="00887A"/>
                </a:solidFill>
              </a:rPr>
              <a:t>mpathy</a:t>
            </a:r>
            <a:endParaRPr sz="1000">
              <a:solidFill>
                <a:srgbClr val="00887A"/>
              </a:solidFill>
            </a:endParaRPr>
          </a:p>
        </p:txBody>
      </p:sp>
      <p:sp>
        <p:nvSpPr>
          <p:cNvPr id="375" name="Google Shape;375;p89"/>
          <p:cNvSpPr txBox="1"/>
          <p:nvPr/>
        </p:nvSpPr>
        <p:spPr>
          <a:xfrm>
            <a:off x="1553700" y="111800"/>
            <a:ext cx="2070300" cy="5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666666"/>
                </a:solidFill>
                <a:latin typeface="Roboto"/>
                <a:ea typeface="Roboto"/>
                <a:cs typeface="Roboto"/>
                <a:sym typeface="Roboto"/>
              </a:rPr>
              <a:t>Focus on the user</a:t>
            </a:r>
            <a:endParaRPr sz="1700">
              <a:solidFill>
                <a:srgbClr val="666666"/>
              </a:solidFill>
              <a:latin typeface="Roboto"/>
              <a:ea typeface="Roboto"/>
              <a:cs typeface="Roboto"/>
              <a:sym typeface="Roboto"/>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6" name="Shape 1346"/>
        <p:cNvGrpSpPr/>
        <p:nvPr/>
      </p:nvGrpSpPr>
      <p:grpSpPr>
        <a:xfrm>
          <a:off x="0" y="0"/>
          <a:ext cx="0" cy="0"/>
          <a:chOff x="0" y="0"/>
          <a:chExt cx="0" cy="0"/>
        </a:xfrm>
      </p:grpSpPr>
      <p:pic>
        <p:nvPicPr>
          <p:cNvPr descr="csi_lab_slide_082-01.jpg" id="1347" name="Google Shape;1347;p206"/>
          <p:cNvPicPr preferRelativeResize="0"/>
          <p:nvPr/>
        </p:nvPicPr>
        <p:blipFill rotWithShape="1">
          <a:blip r:embed="rId3">
            <a:alphaModFix/>
          </a:blip>
          <a:srcRect b="0" l="0" r="0" t="0"/>
          <a:stretch/>
        </p:blipFill>
        <p:spPr>
          <a:xfrm>
            <a:off x="0" y="-5601"/>
            <a:ext cx="9144007" cy="5916702"/>
          </a:xfrm>
          <a:prstGeom prst="rect">
            <a:avLst/>
          </a:prstGeom>
          <a:noFill/>
          <a:ln>
            <a:noFill/>
          </a:ln>
        </p:spPr>
      </p:pic>
      <p:sp>
        <p:nvSpPr>
          <p:cNvPr id="1348" name="Google Shape;1348;p206"/>
          <p:cNvSpPr txBox="1"/>
          <p:nvPr/>
        </p:nvSpPr>
        <p:spPr>
          <a:xfrm>
            <a:off x="4191000" y="2362200"/>
            <a:ext cx="3995400" cy="113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 sz="2000">
                <a:solidFill>
                  <a:srgbClr val="434343"/>
                </a:solidFill>
                <a:latin typeface="Roboto"/>
                <a:ea typeface="Roboto"/>
                <a:cs typeface="Roboto"/>
                <a:sym typeface="Roboto"/>
              </a:rPr>
              <a:t>QUESTION: </a:t>
            </a:r>
            <a:endParaRPr b="1" i="1" sz="2000">
              <a:solidFill>
                <a:srgbClr val="434343"/>
              </a:solidFill>
              <a:latin typeface="Roboto"/>
              <a:ea typeface="Roboto"/>
              <a:cs typeface="Roboto"/>
              <a:sym typeface="Roboto"/>
            </a:endParaRPr>
          </a:p>
          <a:p>
            <a:pPr indent="0" lvl="0" marL="0" rtl="0" algn="r">
              <a:spcBef>
                <a:spcPts val="0"/>
              </a:spcBef>
              <a:spcAft>
                <a:spcPts val="0"/>
              </a:spcAft>
              <a:buNone/>
            </a:pPr>
            <a:r>
              <a:rPr i="1" lang="en" sz="2000">
                <a:solidFill>
                  <a:srgbClr val="434343"/>
                </a:solidFill>
                <a:latin typeface="Roboto"/>
                <a:ea typeface="Roboto"/>
                <a:cs typeface="Roboto"/>
                <a:sym typeface="Roboto"/>
              </a:rPr>
              <a:t>Will people use a device that fits in a shirt pocket? </a:t>
            </a:r>
            <a:endParaRPr b="1" i="1" sz="2000">
              <a:solidFill>
                <a:srgbClr val="434343"/>
              </a:solidFill>
              <a:latin typeface="Roboto"/>
              <a:ea typeface="Roboto"/>
              <a:cs typeface="Roboto"/>
              <a:sym typeface="Roboto"/>
            </a:endParaRPr>
          </a:p>
        </p:txBody>
      </p:sp>
      <p:pic>
        <p:nvPicPr>
          <p:cNvPr descr="csi_lab_slide_090-02.png" id="1349" name="Google Shape;1349;p206"/>
          <p:cNvPicPr preferRelativeResize="0"/>
          <p:nvPr/>
        </p:nvPicPr>
        <p:blipFill>
          <a:blip r:embed="rId4">
            <a:alphaModFix/>
          </a:blip>
          <a:stretch>
            <a:fillRect/>
          </a:stretch>
        </p:blipFill>
        <p:spPr>
          <a:xfrm>
            <a:off x="6143199" y="690515"/>
            <a:ext cx="2042974" cy="440834"/>
          </a:xfrm>
          <a:prstGeom prst="rect">
            <a:avLst/>
          </a:prstGeom>
          <a:noFill/>
          <a:ln>
            <a:noFill/>
          </a:ln>
        </p:spPr>
      </p:pic>
      <p:sp>
        <p:nvSpPr>
          <p:cNvPr id="1350" name="Google Shape;1350;p206"/>
          <p:cNvSpPr txBox="1"/>
          <p:nvPr/>
        </p:nvSpPr>
        <p:spPr>
          <a:xfrm>
            <a:off x="4552950" y="3578950"/>
            <a:ext cx="3633300" cy="129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 sz="2000">
                <a:solidFill>
                  <a:srgbClr val="FFFFFF"/>
                </a:solidFill>
                <a:latin typeface="Roboto"/>
                <a:ea typeface="Roboto"/>
                <a:cs typeface="Roboto"/>
                <a:sym typeface="Roboto"/>
              </a:rPr>
              <a:t>SUCCESS:</a:t>
            </a:r>
            <a:r>
              <a:rPr i="1" lang="en" sz="2000">
                <a:solidFill>
                  <a:srgbClr val="FFFFFF"/>
                </a:solidFill>
                <a:latin typeface="Roboto"/>
                <a:ea typeface="Roboto"/>
                <a:cs typeface="Roboto"/>
                <a:sym typeface="Roboto"/>
              </a:rPr>
              <a:t> </a:t>
            </a:r>
            <a:endParaRPr i="1" sz="2000">
              <a:solidFill>
                <a:srgbClr val="FFFFFF"/>
              </a:solidFill>
              <a:latin typeface="Roboto"/>
              <a:ea typeface="Roboto"/>
              <a:cs typeface="Roboto"/>
              <a:sym typeface="Roboto"/>
            </a:endParaRPr>
          </a:p>
          <a:p>
            <a:pPr indent="0" lvl="0" marL="0" rtl="0" algn="r">
              <a:spcBef>
                <a:spcPts val="0"/>
              </a:spcBef>
              <a:spcAft>
                <a:spcPts val="0"/>
              </a:spcAft>
              <a:buNone/>
            </a:pPr>
            <a:r>
              <a:rPr i="1" lang="en" sz="2000">
                <a:solidFill>
                  <a:srgbClr val="FFFFFF"/>
                </a:solidFill>
                <a:latin typeface="Roboto"/>
                <a:ea typeface="Roboto"/>
                <a:cs typeface="Roboto"/>
                <a:sym typeface="Roboto"/>
              </a:rPr>
              <a:t>After 2 weeks, </a:t>
            </a:r>
            <a:endParaRPr i="1" sz="2000">
              <a:solidFill>
                <a:srgbClr val="FFFFFF"/>
              </a:solidFill>
              <a:latin typeface="Roboto"/>
              <a:ea typeface="Roboto"/>
              <a:cs typeface="Roboto"/>
              <a:sym typeface="Roboto"/>
            </a:endParaRPr>
          </a:p>
          <a:p>
            <a:pPr indent="0" lvl="0" marL="0" rtl="0" algn="r">
              <a:spcBef>
                <a:spcPts val="0"/>
              </a:spcBef>
              <a:spcAft>
                <a:spcPts val="0"/>
              </a:spcAft>
              <a:buNone/>
            </a:pPr>
            <a:r>
              <a:rPr i="1" lang="en" sz="2000">
                <a:solidFill>
                  <a:srgbClr val="FFFFFF"/>
                </a:solidFill>
                <a:latin typeface="Roboto"/>
                <a:ea typeface="Roboto"/>
                <a:cs typeface="Roboto"/>
                <a:sym typeface="Roboto"/>
              </a:rPr>
              <a:t>users pull it out 3 times daily</a:t>
            </a:r>
            <a:endParaRPr b="1" i="1" sz="2000">
              <a:solidFill>
                <a:srgbClr val="FFFFFF"/>
              </a:solidFill>
              <a:latin typeface="Roboto"/>
              <a:ea typeface="Roboto"/>
              <a:cs typeface="Roboto"/>
              <a:sym typeface="Roboto"/>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4" name="Shape 1354"/>
        <p:cNvGrpSpPr/>
        <p:nvPr/>
      </p:nvGrpSpPr>
      <p:grpSpPr>
        <a:xfrm>
          <a:off x="0" y="0"/>
          <a:ext cx="0" cy="0"/>
          <a:chOff x="0" y="0"/>
          <a:chExt cx="0" cy="0"/>
        </a:xfrm>
      </p:grpSpPr>
      <p:pic>
        <p:nvPicPr>
          <p:cNvPr descr="csi_lab_slide_081.jpg" id="1355" name="Google Shape;1355;p207"/>
          <p:cNvPicPr preferRelativeResize="0"/>
          <p:nvPr/>
        </p:nvPicPr>
        <p:blipFill rotWithShape="1">
          <a:blip r:embed="rId3">
            <a:alphaModFix/>
          </a:blip>
          <a:srcRect b="0" l="0" r="0" t="0"/>
          <a:stretch/>
        </p:blipFill>
        <p:spPr>
          <a:xfrm>
            <a:off x="0" y="0"/>
            <a:ext cx="9144007" cy="5916702"/>
          </a:xfrm>
          <a:prstGeom prst="rect">
            <a:avLst/>
          </a:prstGeom>
          <a:noFill/>
          <a:ln>
            <a:noFill/>
          </a:ln>
        </p:spPr>
      </p:pic>
      <p:sp>
        <p:nvSpPr>
          <p:cNvPr id="1356" name="Google Shape;1356;p207"/>
          <p:cNvSpPr txBox="1"/>
          <p:nvPr/>
        </p:nvSpPr>
        <p:spPr>
          <a:xfrm>
            <a:off x="3181350" y="2400300"/>
            <a:ext cx="5004900" cy="110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i="1" sz="2000">
              <a:solidFill>
                <a:srgbClr val="434343"/>
              </a:solidFill>
              <a:latin typeface="Roboto"/>
              <a:ea typeface="Roboto"/>
              <a:cs typeface="Roboto"/>
              <a:sym typeface="Roboto"/>
            </a:endParaRPr>
          </a:p>
          <a:p>
            <a:pPr indent="0" lvl="0" marL="0" rtl="0" algn="r">
              <a:spcBef>
                <a:spcPts val="0"/>
              </a:spcBef>
              <a:spcAft>
                <a:spcPts val="0"/>
              </a:spcAft>
              <a:buNone/>
            </a:pPr>
            <a:r>
              <a:rPr b="1" i="1" lang="en" sz="2000">
                <a:solidFill>
                  <a:srgbClr val="434343"/>
                </a:solidFill>
                <a:latin typeface="Roboto"/>
                <a:ea typeface="Roboto"/>
                <a:cs typeface="Roboto"/>
                <a:sym typeface="Roboto"/>
              </a:rPr>
              <a:t>QUESTION: </a:t>
            </a:r>
            <a:br>
              <a:rPr b="1" i="1" lang="en" sz="2000">
                <a:solidFill>
                  <a:srgbClr val="434343"/>
                </a:solidFill>
                <a:latin typeface="Roboto"/>
                <a:ea typeface="Roboto"/>
                <a:cs typeface="Roboto"/>
                <a:sym typeface="Roboto"/>
              </a:rPr>
            </a:br>
            <a:r>
              <a:rPr i="1" lang="en" sz="2000">
                <a:solidFill>
                  <a:srgbClr val="434343"/>
                </a:solidFill>
                <a:latin typeface="Roboto"/>
                <a:ea typeface="Roboto"/>
                <a:cs typeface="Roboto"/>
                <a:sym typeface="Roboto"/>
              </a:rPr>
              <a:t>Will people order McSpaghetti?</a:t>
            </a:r>
            <a:endParaRPr b="1" i="1" sz="2000">
              <a:solidFill>
                <a:srgbClr val="434343"/>
              </a:solidFill>
              <a:latin typeface="Roboto"/>
              <a:ea typeface="Roboto"/>
              <a:cs typeface="Roboto"/>
              <a:sym typeface="Roboto"/>
            </a:endParaRPr>
          </a:p>
        </p:txBody>
      </p:sp>
      <p:pic>
        <p:nvPicPr>
          <p:cNvPr descr="csi_lab_slide_090-02.png" id="1357" name="Google Shape;1357;p207"/>
          <p:cNvPicPr preferRelativeResize="0"/>
          <p:nvPr/>
        </p:nvPicPr>
        <p:blipFill>
          <a:blip r:embed="rId4">
            <a:alphaModFix/>
          </a:blip>
          <a:stretch>
            <a:fillRect/>
          </a:stretch>
        </p:blipFill>
        <p:spPr>
          <a:xfrm>
            <a:off x="6143199" y="690515"/>
            <a:ext cx="2042974" cy="440834"/>
          </a:xfrm>
          <a:prstGeom prst="rect">
            <a:avLst/>
          </a:prstGeom>
          <a:noFill/>
          <a:ln>
            <a:noFill/>
          </a:ln>
        </p:spPr>
      </p:pic>
      <p:sp>
        <p:nvSpPr>
          <p:cNvPr id="1358" name="Google Shape;1358;p207"/>
          <p:cNvSpPr txBox="1"/>
          <p:nvPr/>
        </p:nvSpPr>
        <p:spPr>
          <a:xfrm>
            <a:off x="3543300" y="3578950"/>
            <a:ext cx="4643100" cy="129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 sz="2000">
                <a:solidFill>
                  <a:srgbClr val="FFFFFF"/>
                </a:solidFill>
                <a:latin typeface="Roboto"/>
                <a:ea typeface="Roboto"/>
                <a:cs typeface="Roboto"/>
                <a:sym typeface="Roboto"/>
              </a:rPr>
              <a:t>SUCCESS:</a:t>
            </a:r>
            <a:r>
              <a:rPr i="1" lang="en" sz="2000">
                <a:solidFill>
                  <a:srgbClr val="FFFFFF"/>
                </a:solidFill>
                <a:latin typeface="Roboto"/>
                <a:ea typeface="Roboto"/>
                <a:cs typeface="Roboto"/>
                <a:sym typeface="Roboto"/>
              </a:rPr>
              <a:t> </a:t>
            </a:r>
            <a:endParaRPr i="1" sz="2000">
              <a:solidFill>
                <a:srgbClr val="FFFFFF"/>
              </a:solidFill>
              <a:latin typeface="Roboto"/>
              <a:ea typeface="Roboto"/>
              <a:cs typeface="Roboto"/>
              <a:sym typeface="Roboto"/>
            </a:endParaRPr>
          </a:p>
          <a:p>
            <a:pPr indent="0" lvl="0" marL="0" rtl="0" algn="r">
              <a:spcBef>
                <a:spcPts val="0"/>
              </a:spcBef>
              <a:spcAft>
                <a:spcPts val="0"/>
              </a:spcAft>
              <a:buNone/>
            </a:pPr>
            <a:r>
              <a:rPr i="1" lang="en" sz="2000">
                <a:solidFill>
                  <a:srgbClr val="FFFFFF"/>
                </a:solidFill>
                <a:latin typeface="Roboto"/>
                <a:ea typeface="Roboto"/>
                <a:cs typeface="Roboto"/>
                <a:sym typeface="Roboto"/>
              </a:rPr>
              <a:t>Moderate: </a:t>
            </a:r>
            <a:r>
              <a:rPr lang="en" sz="2000">
                <a:solidFill>
                  <a:srgbClr val="FFFFFF"/>
                </a:solidFill>
                <a:latin typeface="Roboto"/>
                <a:ea typeface="Roboto"/>
                <a:cs typeface="Roboto"/>
                <a:sym typeface="Roboto"/>
              </a:rPr>
              <a:t>50-100 orders</a:t>
            </a:r>
            <a:endParaRPr sz="2000">
              <a:solidFill>
                <a:srgbClr val="FFFFFF"/>
              </a:solidFill>
              <a:latin typeface="Roboto"/>
              <a:ea typeface="Roboto"/>
              <a:cs typeface="Roboto"/>
              <a:sym typeface="Roboto"/>
            </a:endParaRPr>
          </a:p>
          <a:p>
            <a:pPr indent="0" lvl="0" marL="0" rtl="0" algn="r">
              <a:spcBef>
                <a:spcPts val="0"/>
              </a:spcBef>
              <a:spcAft>
                <a:spcPts val="0"/>
              </a:spcAft>
              <a:buNone/>
            </a:pPr>
            <a:r>
              <a:rPr i="1" lang="en" sz="2000">
                <a:solidFill>
                  <a:srgbClr val="FFFFFF"/>
                </a:solidFill>
                <a:latin typeface="Roboto"/>
                <a:ea typeface="Roboto"/>
                <a:cs typeface="Roboto"/>
                <a:sym typeface="Roboto"/>
              </a:rPr>
              <a:t>Wild: </a:t>
            </a:r>
            <a:r>
              <a:rPr lang="en" sz="2000">
                <a:solidFill>
                  <a:srgbClr val="FFFFFF"/>
                </a:solidFill>
                <a:latin typeface="Roboto"/>
                <a:ea typeface="Roboto"/>
                <a:cs typeface="Roboto"/>
                <a:sym typeface="Roboto"/>
              </a:rPr>
              <a:t>100+ orders</a:t>
            </a:r>
            <a:endParaRPr sz="2000">
              <a:solidFill>
                <a:srgbClr val="FFFFFF"/>
              </a:solidFill>
              <a:latin typeface="Roboto"/>
              <a:ea typeface="Roboto"/>
              <a:cs typeface="Roboto"/>
              <a:sym typeface="Roboto"/>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2" name="Shape 1362"/>
        <p:cNvGrpSpPr/>
        <p:nvPr/>
      </p:nvGrpSpPr>
      <p:grpSpPr>
        <a:xfrm>
          <a:off x="0" y="0"/>
          <a:ext cx="0" cy="0"/>
          <a:chOff x="0" y="0"/>
          <a:chExt cx="0" cy="0"/>
        </a:xfrm>
      </p:grpSpPr>
      <p:pic>
        <p:nvPicPr>
          <p:cNvPr descr="csi_lab_slide_098.jpg" id="1363" name="Google Shape;1363;p208"/>
          <p:cNvPicPr preferRelativeResize="0"/>
          <p:nvPr/>
        </p:nvPicPr>
        <p:blipFill>
          <a:blip r:embed="rId3">
            <a:alphaModFix/>
          </a:blip>
          <a:stretch>
            <a:fillRect/>
          </a:stretch>
        </p:blipFill>
        <p:spPr>
          <a:xfrm>
            <a:off x="0" y="0"/>
            <a:ext cx="9143994" cy="5916702"/>
          </a:xfrm>
          <a:prstGeom prst="rect">
            <a:avLst/>
          </a:prstGeom>
          <a:noFill/>
          <a:ln>
            <a:noFill/>
          </a:ln>
        </p:spPr>
      </p:pic>
      <p:sp>
        <p:nvSpPr>
          <p:cNvPr id="1364" name="Google Shape;1364;p208"/>
          <p:cNvSpPr txBox="1"/>
          <p:nvPr/>
        </p:nvSpPr>
        <p:spPr>
          <a:xfrm>
            <a:off x="469450" y="322300"/>
            <a:ext cx="771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434343"/>
                </a:solidFill>
                <a:latin typeface="Roboto"/>
                <a:ea typeface="Roboto"/>
                <a:cs typeface="Roboto"/>
                <a:sym typeface="Roboto"/>
              </a:rPr>
              <a:t>Measuring success</a:t>
            </a:r>
            <a:endParaRPr sz="2000">
              <a:solidFill>
                <a:srgbClr val="434343"/>
              </a:solidFill>
              <a:latin typeface="Roboto"/>
              <a:ea typeface="Roboto"/>
              <a:cs typeface="Roboto"/>
              <a:sym typeface="Roboto"/>
            </a:endParaRPr>
          </a:p>
        </p:txBody>
      </p:sp>
      <p:sp>
        <p:nvSpPr>
          <p:cNvPr id="1365" name="Google Shape;1365;p208"/>
          <p:cNvSpPr txBox="1"/>
          <p:nvPr/>
        </p:nvSpPr>
        <p:spPr>
          <a:xfrm>
            <a:off x="5867400" y="2778850"/>
            <a:ext cx="2318700" cy="20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2000">
                <a:solidFill>
                  <a:srgbClr val="434343"/>
                </a:solidFill>
                <a:latin typeface="Roboto"/>
                <a:ea typeface="Roboto"/>
                <a:cs typeface="Roboto"/>
                <a:sym typeface="Roboto"/>
              </a:rPr>
              <a:t>Create metrics for your prototype</a:t>
            </a:r>
            <a:endParaRPr i="1" sz="2000">
              <a:solidFill>
                <a:srgbClr val="434343"/>
              </a:solidFill>
              <a:latin typeface="Roboto"/>
              <a:ea typeface="Roboto"/>
              <a:cs typeface="Roboto"/>
              <a:sym typeface="Roboto"/>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9" name="Shape 1369"/>
        <p:cNvGrpSpPr/>
        <p:nvPr/>
      </p:nvGrpSpPr>
      <p:grpSpPr>
        <a:xfrm>
          <a:off x="0" y="0"/>
          <a:ext cx="0" cy="0"/>
          <a:chOff x="0" y="0"/>
          <a:chExt cx="0" cy="0"/>
        </a:xfrm>
      </p:grpSpPr>
      <p:pic>
        <p:nvPicPr>
          <p:cNvPr id="1370" name="Google Shape;1370;p209"/>
          <p:cNvPicPr preferRelativeResize="0"/>
          <p:nvPr/>
        </p:nvPicPr>
        <p:blipFill>
          <a:blip r:embed="rId3">
            <a:alphaModFix/>
          </a:blip>
          <a:stretch>
            <a:fillRect/>
          </a:stretch>
        </p:blipFill>
        <p:spPr>
          <a:xfrm>
            <a:off x="194250" y="120325"/>
            <a:ext cx="8715899" cy="4816649"/>
          </a:xfrm>
          <a:prstGeom prst="rect">
            <a:avLst/>
          </a:prstGeom>
          <a:noFill/>
          <a:ln>
            <a:noFill/>
          </a:ln>
        </p:spPr>
      </p:pic>
      <p:sp>
        <p:nvSpPr>
          <p:cNvPr id="1371" name="Google Shape;1371;p209"/>
          <p:cNvSpPr txBox="1"/>
          <p:nvPr/>
        </p:nvSpPr>
        <p:spPr>
          <a:xfrm>
            <a:off x="687600" y="2163600"/>
            <a:ext cx="7768800" cy="72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and test your prototype.</a:t>
            </a:r>
            <a:endParaRPr b="1" sz="2000">
              <a:solidFill>
                <a:srgbClr val="FFFFFF"/>
              </a:solidFill>
              <a:latin typeface="Roboto"/>
              <a:ea typeface="Roboto"/>
              <a:cs typeface="Roboto"/>
              <a:sym typeface="Roboto"/>
            </a:endParaRPr>
          </a:p>
        </p:txBody>
      </p:sp>
      <p:sp>
        <p:nvSpPr>
          <p:cNvPr id="1372" name="Google Shape;1372;p209"/>
          <p:cNvSpPr txBox="1"/>
          <p:nvPr/>
        </p:nvSpPr>
        <p:spPr>
          <a:xfrm>
            <a:off x="687600" y="3272025"/>
            <a:ext cx="7768800" cy="72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434343"/>
                </a:solidFill>
                <a:latin typeface="Roboto"/>
                <a:ea typeface="Roboto"/>
                <a:cs typeface="Roboto"/>
                <a:sym typeface="Roboto"/>
              </a:rPr>
              <a:t>TESTING = EMPATHY</a:t>
            </a:r>
            <a:endParaRPr b="1" sz="2000">
              <a:solidFill>
                <a:srgbClr val="434343"/>
              </a:solidFill>
              <a:latin typeface="Roboto"/>
              <a:ea typeface="Roboto"/>
              <a:cs typeface="Roboto"/>
              <a:sym typeface="Roboto"/>
            </a:endParaRPr>
          </a:p>
        </p:txBody>
      </p:sp>
      <p:sp>
        <p:nvSpPr>
          <p:cNvPr id="1373" name="Google Shape;1373;p209"/>
          <p:cNvSpPr txBox="1"/>
          <p:nvPr/>
        </p:nvSpPr>
        <p:spPr>
          <a:xfrm>
            <a:off x="732150" y="653775"/>
            <a:ext cx="7679700" cy="112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600">
                <a:solidFill>
                  <a:srgbClr val="FFFFFF"/>
                </a:solidFill>
                <a:latin typeface="Roboto"/>
                <a:ea typeface="Roboto"/>
                <a:cs typeface="Roboto"/>
                <a:sym typeface="Roboto"/>
              </a:rPr>
              <a:t>Find your </a:t>
            </a:r>
            <a:r>
              <a:rPr b="1" lang="en" sz="4600">
                <a:solidFill>
                  <a:srgbClr val="00887A"/>
                </a:solidFill>
                <a:latin typeface="Roboto"/>
                <a:ea typeface="Roboto"/>
                <a:cs typeface="Roboto"/>
                <a:sym typeface="Roboto"/>
              </a:rPr>
              <a:t>USER</a:t>
            </a:r>
            <a:endParaRPr b="1" sz="4600">
              <a:solidFill>
                <a:srgbClr val="00887A"/>
              </a:solidFill>
              <a:latin typeface="Roboto"/>
              <a:ea typeface="Roboto"/>
              <a:cs typeface="Roboto"/>
              <a:sym typeface="Roboto"/>
            </a:endParaRPr>
          </a:p>
          <a:p>
            <a:pPr indent="0" lvl="0" marL="0" rtl="0" algn="r">
              <a:spcBef>
                <a:spcPts val="0"/>
              </a:spcBef>
              <a:spcAft>
                <a:spcPts val="0"/>
              </a:spcAft>
              <a:buNone/>
            </a:pPr>
            <a:r>
              <a:t/>
            </a:r>
            <a:endParaRPr sz="2000">
              <a:solidFill>
                <a:srgbClr val="434343"/>
              </a:solidFill>
              <a:latin typeface="Roboto"/>
              <a:ea typeface="Roboto"/>
              <a:cs typeface="Roboto"/>
              <a:sym typeface="Roboto"/>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7" name="Shape 1377"/>
        <p:cNvGrpSpPr/>
        <p:nvPr/>
      </p:nvGrpSpPr>
      <p:grpSpPr>
        <a:xfrm>
          <a:off x="0" y="0"/>
          <a:ext cx="0" cy="0"/>
          <a:chOff x="0" y="0"/>
          <a:chExt cx="0" cy="0"/>
        </a:xfrm>
      </p:grpSpPr>
      <p:sp>
        <p:nvSpPr>
          <p:cNvPr id="1378" name="Google Shape;1378;p210"/>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FFFFFF"/>
                </a:solidFill>
                <a:latin typeface="Roboto"/>
                <a:ea typeface="Roboto"/>
                <a:cs typeface="Roboto"/>
                <a:sym typeface="Roboto"/>
              </a:rPr>
              <a:t>Track the feedback</a:t>
            </a:r>
            <a:endParaRPr sz="4600">
              <a:solidFill>
                <a:srgbClr val="FFFFFF"/>
              </a:solidFill>
              <a:latin typeface="Roboto"/>
              <a:ea typeface="Roboto"/>
              <a:cs typeface="Roboto"/>
              <a:sym typeface="Roboto"/>
            </a:endParaRPr>
          </a:p>
          <a:p>
            <a:pPr indent="0" lvl="0" marL="0" rtl="0" algn="r">
              <a:spcBef>
                <a:spcPts val="0"/>
              </a:spcBef>
              <a:spcAft>
                <a:spcPts val="0"/>
              </a:spcAft>
              <a:buNone/>
            </a:pPr>
            <a:r>
              <a:t/>
            </a:r>
            <a:endParaRPr sz="2000">
              <a:solidFill>
                <a:srgbClr val="434343"/>
              </a:solidFill>
              <a:latin typeface="Roboto"/>
              <a:ea typeface="Roboto"/>
              <a:cs typeface="Roboto"/>
              <a:sym typeface="Roboto"/>
            </a:endParaRPr>
          </a:p>
        </p:txBody>
      </p:sp>
      <p:sp>
        <p:nvSpPr>
          <p:cNvPr id="1379" name="Google Shape;1379;p210"/>
          <p:cNvSpPr txBox="1"/>
          <p:nvPr/>
        </p:nvSpPr>
        <p:spPr>
          <a:xfrm>
            <a:off x="4760775" y="2931250"/>
            <a:ext cx="3425400" cy="72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rgbClr val="FFFFFF"/>
                </a:solidFill>
                <a:latin typeface="Roboto"/>
                <a:ea typeface="Roboto"/>
                <a:cs typeface="Roboto"/>
                <a:sym typeface="Roboto"/>
              </a:rPr>
              <a:t>That you are receiving </a:t>
            </a:r>
            <a:endParaRPr sz="2000">
              <a:solidFill>
                <a:srgbClr val="FFFFFF"/>
              </a:solidFill>
              <a:latin typeface="Roboto"/>
              <a:ea typeface="Roboto"/>
              <a:cs typeface="Roboto"/>
              <a:sym typeface="Roboto"/>
            </a:endParaRPr>
          </a:p>
          <a:p>
            <a:pPr indent="0" lvl="0" marL="0" rtl="0" algn="r">
              <a:spcBef>
                <a:spcPts val="0"/>
              </a:spcBef>
              <a:spcAft>
                <a:spcPts val="0"/>
              </a:spcAft>
              <a:buNone/>
            </a:pPr>
            <a:r>
              <a:rPr lang="en" sz="2000">
                <a:solidFill>
                  <a:srgbClr val="FFFFFF"/>
                </a:solidFill>
                <a:latin typeface="Roboto"/>
                <a:ea typeface="Roboto"/>
                <a:cs typeface="Roboto"/>
                <a:sym typeface="Roboto"/>
              </a:rPr>
              <a:t>from your </a:t>
            </a:r>
            <a:r>
              <a:rPr b="1" lang="en" sz="2000">
                <a:solidFill>
                  <a:srgbClr val="FFFFFF"/>
                </a:solidFill>
                <a:latin typeface="Roboto"/>
                <a:ea typeface="Roboto"/>
                <a:cs typeface="Roboto"/>
                <a:sym typeface="Roboto"/>
              </a:rPr>
              <a:t>users.</a:t>
            </a:r>
            <a:endParaRPr b="1" sz="2000">
              <a:solidFill>
                <a:srgbClr val="FFFFFF"/>
              </a:solidFill>
              <a:latin typeface="Roboto"/>
              <a:ea typeface="Roboto"/>
              <a:cs typeface="Roboto"/>
              <a:sym typeface="Roboto"/>
            </a:endParaRPr>
          </a:p>
        </p:txBody>
      </p:sp>
      <p:sp>
        <p:nvSpPr>
          <p:cNvPr id="1380" name="Google Shape;1380;p210"/>
          <p:cNvSpPr txBox="1"/>
          <p:nvPr/>
        </p:nvSpPr>
        <p:spPr>
          <a:xfrm>
            <a:off x="2323125" y="3797075"/>
            <a:ext cx="1335300" cy="61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FFFFFF"/>
                </a:solidFill>
                <a:latin typeface="Roboto"/>
                <a:ea typeface="Roboto"/>
                <a:cs typeface="Roboto"/>
                <a:sym typeface="Roboto"/>
              </a:rPr>
              <a:t>Bright Spots</a:t>
            </a:r>
            <a:endParaRPr b="1">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i="1" lang="en" sz="1000">
                <a:solidFill>
                  <a:srgbClr val="FFFFFF"/>
                </a:solidFill>
                <a:latin typeface="Roboto"/>
                <a:ea typeface="Roboto"/>
                <a:cs typeface="Roboto"/>
                <a:sym typeface="Roboto"/>
              </a:rPr>
              <a:t>What did they like?</a:t>
            </a:r>
            <a:endParaRPr i="1" sz="1000">
              <a:solidFill>
                <a:srgbClr val="FFFFFF"/>
              </a:solidFill>
              <a:latin typeface="Roboto"/>
              <a:ea typeface="Roboto"/>
              <a:cs typeface="Roboto"/>
              <a:sym typeface="Roboto"/>
            </a:endParaRPr>
          </a:p>
        </p:txBody>
      </p:sp>
      <p:sp>
        <p:nvSpPr>
          <p:cNvPr id="1381" name="Google Shape;1381;p210"/>
          <p:cNvSpPr txBox="1"/>
          <p:nvPr/>
        </p:nvSpPr>
        <p:spPr>
          <a:xfrm>
            <a:off x="4073075" y="3797075"/>
            <a:ext cx="1436700" cy="61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FFFFFF"/>
                </a:solidFill>
                <a:latin typeface="Roboto"/>
                <a:ea typeface="Roboto"/>
                <a:cs typeface="Roboto"/>
                <a:sym typeface="Roboto"/>
              </a:rPr>
              <a:t>Answers</a:t>
            </a:r>
            <a:endParaRPr b="1">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i="1" lang="en" sz="1000">
                <a:solidFill>
                  <a:srgbClr val="FFFFFF"/>
                </a:solidFill>
                <a:latin typeface="Roboto"/>
                <a:ea typeface="Roboto"/>
                <a:cs typeface="Roboto"/>
                <a:sym typeface="Roboto"/>
              </a:rPr>
              <a:t>What did you learn about your questions?</a:t>
            </a:r>
            <a:endParaRPr i="1" sz="1000">
              <a:solidFill>
                <a:srgbClr val="FFFFFF"/>
              </a:solidFill>
              <a:latin typeface="Roboto"/>
              <a:ea typeface="Roboto"/>
              <a:cs typeface="Roboto"/>
              <a:sym typeface="Roboto"/>
            </a:endParaRPr>
          </a:p>
        </p:txBody>
      </p:sp>
      <p:sp>
        <p:nvSpPr>
          <p:cNvPr id="1382" name="Google Shape;1382;p210"/>
          <p:cNvSpPr txBox="1"/>
          <p:nvPr/>
        </p:nvSpPr>
        <p:spPr>
          <a:xfrm>
            <a:off x="471725" y="3797075"/>
            <a:ext cx="1384500" cy="61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FFFFFF"/>
                </a:solidFill>
                <a:latin typeface="Roboto"/>
                <a:ea typeface="Roboto"/>
                <a:cs typeface="Roboto"/>
                <a:sym typeface="Roboto"/>
              </a:rPr>
              <a:t>Pain Points</a:t>
            </a:r>
            <a:endParaRPr b="1">
              <a:solidFill>
                <a:srgbClr val="FFFFFF"/>
              </a:solidFill>
              <a:latin typeface="Roboto"/>
              <a:ea typeface="Roboto"/>
              <a:cs typeface="Roboto"/>
              <a:sym typeface="Roboto"/>
            </a:endParaRPr>
          </a:p>
          <a:p>
            <a:pPr indent="0" lvl="0" marL="0" marR="0" rtl="0" algn="ctr">
              <a:lnSpc>
                <a:spcPct val="115000"/>
              </a:lnSpc>
              <a:spcBef>
                <a:spcPts val="0"/>
              </a:spcBef>
              <a:spcAft>
                <a:spcPts val="0"/>
              </a:spcAft>
              <a:buNone/>
            </a:pPr>
            <a:r>
              <a:rPr i="1" lang="en" sz="1000">
                <a:solidFill>
                  <a:srgbClr val="FFFFFF"/>
                </a:solidFill>
                <a:latin typeface="Roboto"/>
                <a:ea typeface="Roboto"/>
                <a:cs typeface="Roboto"/>
                <a:sym typeface="Roboto"/>
              </a:rPr>
              <a:t>What didn’t they like?</a:t>
            </a:r>
            <a:endParaRPr i="1" sz="1000">
              <a:solidFill>
                <a:srgbClr val="FFFFFF"/>
              </a:solidFill>
              <a:latin typeface="Roboto"/>
              <a:ea typeface="Roboto"/>
              <a:cs typeface="Roboto"/>
              <a:sym typeface="Roboto"/>
            </a:endParaRPr>
          </a:p>
        </p:txBody>
      </p:sp>
      <p:pic>
        <p:nvPicPr>
          <p:cNvPr descr="csi_lab_slide_094-01.jpg" id="1383" name="Google Shape;1383;p210"/>
          <p:cNvPicPr preferRelativeResize="0"/>
          <p:nvPr/>
        </p:nvPicPr>
        <p:blipFill rotWithShape="1">
          <a:blip r:embed="rId3">
            <a:alphaModFix/>
          </a:blip>
          <a:srcRect b="0" l="0" r="0" t="0"/>
          <a:stretch/>
        </p:blipFill>
        <p:spPr>
          <a:xfrm>
            <a:off x="-201000" y="215875"/>
            <a:ext cx="9144007" cy="5916702"/>
          </a:xfrm>
          <a:prstGeom prst="rect">
            <a:avLst/>
          </a:prstGeom>
          <a:noFill/>
          <a:ln>
            <a:noFill/>
          </a:ln>
        </p:spPr>
      </p:pic>
      <p:sp>
        <p:nvSpPr>
          <p:cNvPr id="1384" name="Google Shape;1384;p210"/>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FFFFFF"/>
                </a:solidFill>
                <a:latin typeface="Roboto"/>
                <a:ea typeface="Roboto"/>
                <a:cs typeface="Roboto"/>
                <a:sym typeface="Roboto"/>
              </a:rPr>
              <a:t>Track the feedback</a:t>
            </a:r>
            <a:endParaRPr sz="4600">
              <a:solidFill>
                <a:srgbClr val="FFFFFF"/>
              </a:solidFill>
              <a:latin typeface="Roboto"/>
              <a:ea typeface="Roboto"/>
              <a:cs typeface="Roboto"/>
              <a:sym typeface="Roboto"/>
            </a:endParaRPr>
          </a:p>
          <a:p>
            <a:pPr indent="0" lvl="0" marL="0" rtl="0" algn="r">
              <a:spcBef>
                <a:spcPts val="0"/>
              </a:spcBef>
              <a:spcAft>
                <a:spcPts val="0"/>
              </a:spcAft>
              <a:buNone/>
            </a:pPr>
            <a:r>
              <a:t/>
            </a:r>
            <a:endParaRPr sz="2000">
              <a:solidFill>
                <a:srgbClr val="434343"/>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9" name="Shape 379"/>
        <p:cNvGrpSpPr/>
        <p:nvPr/>
      </p:nvGrpSpPr>
      <p:grpSpPr>
        <a:xfrm>
          <a:off x="0" y="0"/>
          <a:ext cx="0" cy="0"/>
          <a:chOff x="0" y="0"/>
          <a:chExt cx="0" cy="0"/>
        </a:xfrm>
      </p:grpSpPr>
      <p:pic>
        <p:nvPicPr>
          <p:cNvPr descr="csi_lab_slide_020.jpeg" id="380" name="Google Shape;380;p90"/>
          <p:cNvPicPr preferRelativeResize="0"/>
          <p:nvPr/>
        </p:nvPicPr>
        <p:blipFill>
          <a:blip r:embed="rId3">
            <a:alphaModFix/>
          </a:blip>
          <a:stretch>
            <a:fillRect/>
          </a:stretch>
        </p:blipFill>
        <p:spPr>
          <a:xfrm>
            <a:off x="59000" y="0"/>
            <a:ext cx="8988852" cy="57237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4" name="Shape 384"/>
        <p:cNvGrpSpPr/>
        <p:nvPr/>
      </p:nvGrpSpPr>
      <p:grpSpPr>
        <a:xfrm>
          <a:off x="0" y="0"/>
          <a:ext cx="0" cy="0"/>
          <a:chOff x="0" y="0"/>
          <a:chExt cx="0" cy="0"/>
        </a:xfrm>
      </p:grpSpPr>
      <p:pic>
        <p:nvPicPr>
          <p:cNvPr descr="csi_lab_slide_021.jpeg" id="385" name="Google Shape;385;p91"/>
          <p:cNvPicPr preferRelativeResize="0"/>
          <p:nvPr/>
        </p:nvPicPr>
        <p:blipFill>
          <a:blip r:embed="rId3">
            <a:alphaModFix/>
          </a:blip>
          <a:stretch>
            <a:fillRect/>
          </a:stretch>
        </p:blipFill>
        <p:spPr>
          <a:xfrm>
            <a:off x="0" y="0"/>
            <a:ext cx="9096997" cy="56647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pic>
        <p:nvPicPr>
          <p:cNvPr descr="csi_lab_slide_096.jpg" id="390" name="Google Shape;390;p92"/>
          <p:cNvPicPr preferRelativeResize="0"/>
          <p:nvPr/>
        </p:nvPicPr>
        <p:blipFill rotWithShape="1">
          <a:blip r:embed="rId3">
            <a:alphaModFix/>
          </a:blip>
          <a:srcRect b="0" l="0" r="0" t="0"/>
          <a:stretch/>
        </p:blipFill>
        <p:spPr>
          <a:xfrm>
            <a:off x="0" y="0"/>
            <a:ext cx="9143994" cy="5916702"/>
          </a:xfrm>
          <a:prstGeom prst="rect">
            <a:avLst/>
          </a:prstGeom>
          <a:noFill/>
          <a:ln>
            <a:noFill/>
          </a:ln>
        </p:spPr>
      </p:pic>
      <p:sp>
        <p:nvSpPr>
          <p:cNvPr id="391" name="Google Shape;391;p92"/>
          <p:cNvSpPr txBox="1"/>
          <p:nvPr/>
        </p:nvSpPr>
        <p:spPr>
          <a:xfrm>
            <a:off x="3555150" y="2439600"/>
            <a:ext cx="4604100" cy="133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2000">
                <a:solidFill>
                  <a:srgbClr val="666666"/>
                </a:solidFill>
                <a:latin typeface="Roboto"/>
                <a:ea typeface="Roboto"/>
                <a:cs typeface="Roboto"/>
                <a:sym typeface="Roboto"/>
              </a:rPr>
              <a:t>Shifting your </a:t>
            </a:r>
            <a:r>
              <a:rPr b="1" i="1" lang="en" sz="2000">
                <a:solidFill>
                  <a:srgbClr val="00887A"/>
                </a:solidFill>
                <a:latin typeface="Roboto"/>
                <a:ea typeface="Roboto"/>
                <a:cs typeface="Roboto"/>
                <a:sym typeface="Roboto"/>
              </a:rPr>
              <a:t>perspective</a:t>
            </a:r>
            <a:r>
              <a:rPr i="1" lang="en" sz="2000">
                <a:solidFill>
                  <a:srgbClr val="666666"/>
                </a:solidFill>
                <a:latin typeface="Roboto"/>
                <a:ea typeface="Roboto"/>
                <a:cs typeface="Roboto"/>
                <a:sym typeface="Roboto"/>
              </a:rPr>
              <a:t> </a:t>
            </a:r>
            <a:br>
              <a:rPr i="1" lang="en" sz="2000">
                <a:solidFill>
                  <a:srgbClr val="666666"/>
                </a:solidFill>
                <a:latin typeface="Roboto"/>
                <a:ea typeface="Roboto"/>
                <a:cs typeface="Roboto"/>
                <a:sym typeface="Roboto"/>
              </a:rPr>
            </a:br>
            <a:r>
              <a:rPr i="1" lang="en" sz="2000">
                <a:solidFill>
                  <a:srgbClr val="666666"/>
                </a:solidFill>
                <a:latin typeface="Roboto"/>
                <a:ea typeface="Roboto"/>
                <a:cs typeface="Roboto"/>
                <a:sym typeface="Roboto"/>
              </a:rPr>
              <a:t>is better than being </a:t>
            </a:r>
            <a:r>
              <a:rPr b="1" i="1" lang="en" sz="2000">
                <a:solidFill>
                  <a:srgbClr val="00887A"/>
                </a:solidFill>
                <a:latin typeface="Roboto"/>
                <a:ea typeface="Roboto"/>
                <a:cs typeface="Roboto"/>
                <a:sym typeface="Roboto"/>
              </a:rPr>
              <a:t>smart</a:t>
            </a:r>
            <a:endParaRPr b="1" i="1" sz="2000">
              <a:solidFill>
                <a:srgbClr val="00887A"/>
              </a:solidFill>
              <a:latin typeface="Roboto"/>
              <a:ea typeface="Roboto"/>
              <a:cs typeface="Roboto"/>
              <a:sym typeface="Roboto"/>
            </a:endParaRPr>
          </a:p>
          <a:p>
            <a:pPr indent="0" lvl="0" marL="0" rtl="0" algn="r">
              <a:spcBef>
                <a:spcPts val="1000"/>
              </a:spcBef>
              <a:spcAft>
                <a:spcPts val="0"/>
              </a:spcAft>
              <a:buNone/>
            </a:pPr>
            <a:r>
              <a:rPr b="1" lang="en" sz="2000">
                <a:solidFill>
                  <a:srgbClr val="666666"/>
                </a:solidFill>
                <a:latin typeface="Roboto"/>
                <a:ea typeface="Roboto"/>
                <a:cs typeface="Roboto"/>
                <a:sym typeface="Roboto"/>
              </a:rPr>
              <a:t> - Astro Teller, Google[x]</a:t>
            </a:r>
            <a:endParaRPr b="1" sz="2000">
              <a:solidFill>
                <a:srgbClr val="666666"/>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pic>
        <p:nvPicPr>
          <p:cNvPr descr="csi_lab_slide_72.jpg" id="396" name="Google Shape;396;p93"/>
          <p:cNvPicPr preferRelativeResize="0"/>
          <p:nvPr/>
        </p:nvPicPr>
        <p:blipFill>
          <a:blip r:embed="rId3">
            <a:alphaModFix/>
          </a:blip>
          <a:stretch>
            <a:fillRect/>
          </a:stretch>
        </p:blipFill>
        <p:spPr>
          <a:xfrm>
            <a:off x="125100" y="-57150"/>
            <a:ext cx="8893788" cy="5754800"/>
          </a:xfrm>
          <a:prstGeom prst="rect">
            <a:avLst/>
          </a:prstGeom>
          <a:noFill/>
          <a:ln>
            <a:noFill/>
          </a:ln>
        </p:spPr>
      </p:pic>
      <p:sp>
        <p:nvSpPr>
          <p:cNvPr id="397" name="Google Shape;397;p93"/>
          <p:cNvSpPr txBox="1"/>
          <p:nvPr/>
        </p:nvSpPr>
        <p:spPr>
          <a:xfrm>
            <a:off x="2845425" y="169900"/>
            <a:ext cx="5304000" cy="61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636363"/>
                </a:solidFill>
                <a:latin typeface="Roboto"/>
                <a:ea typeface="Roboto"/>
                <a:cs typeface="Roboto"/>
                <a:sym typeface="Roboto"/>
              </a:rPr>
              <a:t>Inspiration</a:t>
            </a:r>
            <a:endParaRPr sz="4600">
              <a:solidFill>
                <a:srgbClr val="636363"/>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pic>
        <p:nvPicPr>
          <p:cNvPr descr="csi_lab_slide_73-01.jpg" id="402" name="Google Shape;402;p94"/>
          <p:cNvPicPr preferRelativeResize="0"/>
          <p:nvPr/>
        </p:nvPicPr>
        <p:blipFill>
          <a:blip r:embed="rId3">
            <a:alphaModFix/>
          </a:blip>
          <a:stretch>
            <a:fillRect/>
          </a:stretch>
        </p:blipFill>
        <p:spPr>
          <a:xfrm>
            <a:off x="125100" y="-76200"/>
            <a:ext cx="8893801" cy="5754792"/>
          </a:xfrm>
          <a:prstGeom prst="rect">
            <a:avLst/>
          </a:prstGeom>
          <a:noFill/>
          <a:ln>
            <a:noFill/>
          </a:ln>
        </p:spPr>
      </p:pic>
      <p:sp>
        <p:nvSpPr>
          <p:cNvPr id="403" name="Google Shape;403;p94"/>
          <p:cNvSpPr txBox="1"/>
          <p:nvPr/>
        </p:nvSpPr>
        <p:spPr>
          <a:xfrm>
            <a:off x="2845425" y="169900"/>
            <a:ext cx="5304000" cy="61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636363"/>
                </a:solidFill>
                <a:latin typeface="Roboto"/>
                <a:ea typeface="Roboto"/>
                <a:cs typeface="Roboto"/>
                <a:sym typeface="Roboto"/>
              </a:rPr>
              <a:t>Inspiration</a:t>
            </a:r>
            <a:endParaRPr sz="4600">
              <a:solidFill>
                <a:srgbClr val="636363"/>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pic>
        <p:nvPicPr>
          <p:cNvPr id="408" name="Google Shape;408;p95"/>
          <p:cNvPicPr preferRelativeResize="0"/>
          <p:nvPr/>
        </p:nvPicPr>
        <p:blipFill>
          <a:blip r:embed="rId3">
            <a:alphaModFix/>
          </a:blip>
          <a:stretch>
            <a:fillRect/>
          </a:stretch>
        </p:blipFill>
        <p:spPr>
          <a:xfrm>
            <a:off x="1473125" y="152400"/>
            <a:ext cx="6197738"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pic>
        <p:nvPicPr>
          <p:cNvPr id="273" name="Google Shape;273;p78"/>
          <p:cNvPicPr preferRelativeResize="0"/>
          <p:nvPr/>
        </p:nvPicPr>
        <p:blipFill>
          <a:blip r:embed="rId3">
            <a:alphaModFix/>
          </a:blip>
          <a:stretch>
            <a:fillRect/>
          </a:stretch>
        </p:blipFill>
        <p:spPr>
          <a:xfrm>
            <a:off x="0" y="0"/>
            <a:ext cx="9143999" cy="5739175"/>
          </a:xfrm>
          <a:prstGeom prst="rect">
            <a:avLst/>
          </a:prstGeom>
          <a:noFill/>
          <a:ln>
            <a:noFill/>
          </a:ln>
        </p:spPr>
      </p:pic>
      <p:sp>
        <p:nvSpPr>
          <p:cNvPr id="274" name="Google Shape;274;p78"/>
          <p:cNvSpPr txBox="1"/>
          <p:nvPr/>
        </p:nvSpPr>
        <p:spPr>
          <a:xfrm>
            <a:off x="2431025" y="2607375"/>
            <a:ext cx="4374000" cy="148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000">
              <a:solidFill>
                <a:srgbClr val="FF0000"/>
              </a:solidFill>
              <a:latin typeface="Roboto"/>
              <a:ea typeface="Roboto"/>
              <a:cs typeface="Roboto"/>
              <a:sym typeface="Roboto"/>
            </a:endParaRPr>
          </a:p>
        </p:txBody>
      </p:sp>
      <p:sp>
        <p:nvSpPr>
          <p:cNvPr id="275" name="Google Shape;275;p78"/>
          <p:cNvSpPr txBox="1"/>
          <p:nvPr/>
        </p:nvSpPr>
        <p:spPr>
          <a:xfrm>
            <a:off x="1535600" y="1593050"/>
            <a:ext cx="64332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434343"/>
                </a:solidFill>
                <a:latin typeface="Roboto"/>
                <a:ea typeface="Roboto"/>
                <a:cs typeface="Roboto"/>
                <a:sym typeface="Roboto"/>
              </a:rPr>
              <a:t>Haveeeee you met me?</a:t>
            </a:r>
            <a:endParaRPr sz="4600">
              <a:solidFill>
                <a:srgbClr val="434343"/>
              </a:solidFill>
              <a:latin typeface="Roboto"/>
              <a:ea typeface="Roboto"/>
              <a:cs typeface="Roboto"/>
              <a:sym typeface="Roboto"/>
            </a:endParaRPr>
          </a:p>
        </p:txBody>
      </p:sp>
      <p:sp>
        <p:nvSpPr>
          <p:cNvPr id="276" name="Google Shape;276;p78"/>
          <p:cNvSpPr txBox="1"/>
          <p:nvPr/>
        </p:nvSpPr>
        <p:spPr>
          <a:xfrm>
            <a:off x="706500" y="2607375"/>
            <a:ext cx="7815000" cy="14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rgbClr val="FF0000"/>
              </a:solidFill>
              <a:latin typeface="Roboto"/>
              <a:ea typeface="Roboto"/>
              <a:cs typeface="Roboto"/>
              <a:sym typeface="Roboto"/>
            </a:endParaRPr>
          </a:p>
        </p:txBody>
      </p:sp>
      <p:sp>
        <p:nvSpPr>
          <p:cNvPr id="277" name="Google Shape;277;p78"/>
          <p:cNvSpPr txBox="1"/>
          <p:nvPr/>
        </p:nvSpPr>
        <p:spPr>
          <a:xfrm>
            <a:off x="706500" y="2607375"/>
            <a:ext cx="7815000" cy="148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FF0000"/>
                </a:solidFill>
                <a:latin typeface="Roboto"/>
                <a:ea typeface="Roboto"/>
                <a:cs typeface="Roboto"/>
                <a:sym typeface="Roboto"/>
              </a:rPr>
              <a:t>In the group, introduce yourself, where you’re from, what you do and </a:t>
            </a:r>
            <a:r>
              <a:rPr b="1" lang="en" sz="2000">
                <a:solidFill>
                  <a:srgbClr val="FF0000"/>
                </a:solidFill>
                <a:latin typeface="Roboto"/>
                <a:ea typeface="Roboto"/>
                <a:cs typeface="Roboto"/>
                <a:sym typeface="Roboto"/>
              </a:rPr>
              <a:t>1 fun fact</a:t>
            </a:r>
            <a:r>
              <a:rPr lang="en" sz="2000">
                <a:solidFill>
                  <a:srgbClr val="FF0000"/>
                </a:solidFill>
                <a:latin typeface="Roboto"/>
                <a:ea typeface="Roboto"/>
                <a:cs typeface="Roboto"/>
                <a:sym typeface="Roboto"/>
              </a:rPr>
              <a:t>.</a:t>
            </a:r>
            <a:endParaRPr b="1" sz="2000">
              <a:solidFill>
                <a:srgbClr val="FF0000"/>
              </a:solidFill>
              <a:latin typeface="Roboto"/>
              <a:ea typeface="Roboto"/>
              <a:cs typeface="Roboto"/>
              <a:sym typeface="Roboto"/>
            </a:endParaRPr>
          </a:p>
        </p:txBody>
      </p:sp>
      <p:sp>
        <p:nvSpPr>
          <p:cNvPr id="278" name="Google Shape;278;p78"/>
          <p:cNvSpPr/>
          <p:nvPr/>
        </p:nvSpPr>
        <p:spPr>
          <a:xfrm>
            <a:off x="8306625" y="-17650"/>
            <a:ext cx="853475" cy="492750"/>
          </a:xfrm>
          <a:custGeom>
            <a:rect b="b" l="l" r="r" t="t"/>
            <a:pathLst>
              <a:path extrusionOk="0" h="19710" w="34139">
                <a:moveTo>
                  <a:pt x="15593" y="293"/>
                </a:moveTo>
                <a:lnTo>
                  <a:pt x="34139" y="11001"/>
                </a:lnTo>
                <a:lnTo>
                  <a:pt x="34139" y="19710"/>
                </a:lnTo>
                <a:lnTo>
                  <a:pt x="0" y="0"/>
                </a:lnTo>
                <a:close/>
              </a:path>
            </a:pathLst>
          </a:custGeom>
          <a:solidFill>
            <a:srgbClr val="F3F3F3"/>
          </a:solidFill>
          <a:ln cap="flat" cmpd="sng" w="28575">
            <a:solidFill>
              <a:srgbClr val="999999"/>
            </a:solidFill>
            <a:prstDash val="solid"/>
            <a:round/>
            <a:headEnd len="med" w="med" type="none"/>
            <a:tailEnd len="med" w="med" type="none"/>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pic>
        <p:nvPicPr>
          <p:cNvPr id="413" name="Google Shape;413;p96"/>
          <p:cNvPicPr preferRelativeResize="0"/>
          <p:nvPr/>
        </p:nvPicPr>
        <p:blipFill>
          <a:blip r:embed="rId3">
            <a:alphaModFix/>
          </a:blip>
          <a:stretch>
            <a:fillRect/>
          </a:stretch>
        </p:blipFill>
        <p:spPr>
          <a:xfrm>
            <a:off x="715350" y="104175"/>
            <a:ext cx="7719600" cy="4343499"/>
          </a:xfrm>
          <a:prstGeom prst="rect">
            <a:avLst/>
          </a:prstGeom>
          <a:noFill/>
          <a:ln>
            <a:noFill/>
          </a:ln>
        </p:spPr>
      </p:pic>
      <p:sp>
        <p:nvSpPr>
          <p:cNvPr id="414" name="Google Shape;414;p96"/>
          <p:cNvSpPr txBox="1"/>
          <p:nvPr/>
        </p:nvSpPr>
        <p:spPr>
          <a:xfrm>
            <a:off x="1537800" y="1594850"/>
            <a:ext cx="6068400" cy="7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Roboto"/>
                <a:ea typeface="Roboto"/>
                <a:cs typeface="Roboto"/>
                <a:sym typeface="Roboto"/>
              </a:rPr>
              <a:t>5 mins break</a:t>
            </a:r>
            <a:endParaRPr sz="4600">
              <a:solidFill>
                <a:srgbClr val="434343"/>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pic>
        <p:nvPicPr>
          <p:cNvPr descr="csi_lab_slide_019-v2.jpg" id="419" name="Google Shape;419;p97"/>
          <p:cNvPicPr preferRelativeResize="0"/>
          <p:nvPr/>
        </p:nvPicPr>
        <p:blipFill>
          <a:blip r:embed="rId3">
            <a:alphaModFix/>
          </a:blip>
          <a:stretch>
            <a:fillRect/>
          </a:stretch>
        </p:blipFill>
        <p:spPr>
          <a:xfrm>
            <a:off x="597477" y="0"/>
            <a:ext cx="7949045" cy="5143500"/>
          </a:xfrm>
          <a:prstGeom prst="rect">
            <a:avLst/>
          </a:prstGeom>
          <a:noFill/>
          <a:ln>
            <a:noFill/>
          </a:ln>
        </p:spPr>
      </p:pic>
      <p:pic>
        <p:nvPicPr>
          <p:cNvPr id="420" name="Google Shape;420;p97"/>
          <p:cNvPicPr preferRelativeResize="0"/>
          <p:nvPr/>
        </p:nvPicPr>
        <p:blipFill>
          <a:blip r:embed="rId4">
            <a:alphaModFix/>
          </a:blip>
          <a:stretch>
            <a:fillRect/>
          </a:stretch>
        </p:blipFill>
        <p:spPr>
          <a:xfrm>
            <a:off x="186850" y="111800"/>
            <a:ext cx="8792150" cy="4864500"/>
          </a:xfrm>
          <a:prstGeom prst="rect">
            <a:avLst/>
          </a:prstGeom>
          <a:noFill/>
          <a:ln>
            <a:noFill/>
          </a:ln>
        </p:spPr>
      </p:pic>
      <p:sp>
        <p:nvSpPr>
          <p:cNvPr id="421" name="Google Shape;421;p97"/>
          <p:cNvSpPr txBox="1"/>
          <p:nvPr/>
        </p:nvSpPr>
        <p:spPr>
          <a:xfrm>
            <a:off x="2408075" y="2330500"/>
            <a:ext cx="8841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887A"/>
                </a:solidFill>
              </a:rPr>
              <a:t>Empathy</a:t>
            </a:r>
            <a:endParaRPr sz="1000">
              <a:solidFill>
                <a:srgbClr val="00887A"/>
              </a:solidFill>
            </a:endParaRPr>
          </a:p>
        </p:txBody>
      </p:sp>
      <p:sp>
        <p:nvSpPr>
          <p:cNvPr id="422" name="Google Shape;422;p97"/>
          <p:cNvSpPr txBox="1"/>
          <p:nvPr/>
        </p:nvSpPr>
        <p:spPr>
          <a:xfrm>
            <a:off x="1553700" y="111800"/>
            <a:ext cx="2070300" cy="5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666666"/>
                </a:solidFill>
                <a:latin typeface="Roboto"/>
                <a:ea typeface="Roboto"/>
                <a:cs typeface="Roboto"/>
                <a:sym typeface="Roboto"/>
              </a:rPr>
              <a:t>Focus on the user</a:t>
            </a:r>
            <a:endParaRPr sz="1700">
              <a:solidFill>
                <a:srgbClr val="666666"/>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pic>
        <p:nvPicPr>
          <p:cNvPr descr="csi_lab_slide_000Jon-01.png" id="427" name="Google Shape;427;p98"/>
          <p:cNvPicPr preferRelativeResize="0"/>
          <p:nvPr/>
        </p:nvPicPr>
        <p:blipFill>
          <a:blip r:embed="rId3">
            <a:alphaModFix/>
          </a:blip>
          <a:stretch>
            <a:fillRect/>
          </a:stretch>
        </p:blipFill>
        <p:spPr>
          <a:xfrm>
            <a:off x="94600" y="-79350"/>
            <a:ext cx="8954797" cy="5794346"/>
          </a:xfrm>
          <a:prstGeom prst="rect">
            <a:avLst/>
          </a:prstGeom>
          <a:noFill/>
          <a:ln>
            <a:noFill/>
          </a:ln>
        </p:spPr>
      </p:pic>
      <p:sp>
        <p:nvSpPr>
          <p:cNvPr id="428" name="Google Shape;428;p98"/>
          <p:cNvSpPr txBox="1"/>
          <p:nvPr/>
        </p:nvSpPr>
        <p:spPr>
          <a:xfrm>
            <a:off x="403200" y="331525"/>
            <a:ext cx="6531000" cy="10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434343"/>
                </a:solidFill>
                <a:latin typeface="Roboto"/>
                <a:ea typeface="Roboto"/>
                <a:cs typeface="Roboto"/>
                <a:sym typeface="Roboto"/>
              </a:rPr>
              <a:t>Establishing Empathy</a:t>
            </a:r>
            <a:endParaRPr b="1" sz="4600">
              <a:solidFill>
                <a:srgbClr val="434343"/>
              </a:solidFill>
              <a:latin typeface="Roboto"/>
              <a:ea typeface="Roboto"/>
              <a:cs typeface="Roboto"/>
              <a:sym typeface="Roboto"/>
            </a:endParaRPr>
          </a:p>
        </p:txBody>
      </p:sp>
      <p:sp>
        <p:nvSpPr>
          <p:cNvPr id="429" name="Google Shape;429;p98"/>
          <p:cNvSpPr txBox="1"/>
          <p:nvPr/>
        </p:nvSpPr>
        <p:spPr>
          <a:xfrm>
            <a:off x="403188" y="1554825"/>
            <a:ext cx="7242600" cy="26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887A"/>
                </a:solidFill>
                <a:latin typeface="Roboto"/>
                <a:ea typeface="Roboto"/>
                <a:cs typeface="Roboto"/>
                <a:sym typeface="Roboto"/>
              </a:rPr>
              <a:t>Your goal: </a:t>
            </a:r>
            <a:endParaRPr b="1" sz="2400">
              <a:solidFill>
                <a:srgbClr val="00887A"/>
              </a:solidFill>
              <a:latin typeface="Roboto"/>
              <a:ea typeface="Roboto"/>
              <a:cs typeface="Roboto"/>
              <a:sym typeface="Roboto"/>
            </a:endParaRPr>
          </a:p>
          <a:p>
            <a:pPr indent="0" lvl="0" marL="0" rtl="0" algn="l">
              <a:spcBef>
                <a:spcPts val="1000"/>
              </a:spcBef>
              <a:spcAft>
                <a:spcPts val="0"/>
              </a:spcAft>
              <a:buNone/>
            </a:pPr>
            <a:r>
              <a:rPr lang="en" sz="1800">
                <a:solidFill>
                  <a:srgbClr val="434343"/>
                </a:solidFill>
                <a:latin typeface="Roboto"/>
                <a:ea typeface="Roboto"/>
                <a:cs typeface="Roboto"/>
                <a:sym typeface="Roboto"/>
              </a:rPr>
              <a:t>Connect to someone’s stories, insights, emotions</a:t>
            </a:r>
            <a:r>
              <a:rPr lang="en" sz="1800">
                <a:solidFill>
                  <a:srgbClr val="434343"/>
                </a:solidFill>
                <a:latin typeface="Roboto"/>
                <a:ea typeface="Roboto"/>
                <a:cs typeface="Roboto"/>
                <a:sym typeface="Roboto"/>
              </a:rPr>
              <a:t>.</a:t>
            </a:r>
            <a:endParaRPr sz="1800">
              <a:solidFill>
                <a:srgbClr val="434343"/>
              </a:solidFill>
              <a:latin typeface="Roboto"/>
              <a:ea typeface="Roboto"/>
              <a:cs typeface="Roboto"/>
              <a:sym typeface="Roboto"/>
            </a:endParaRPr>
          </a:p>
          <a:p>
            <a:pPr indent="0" lvl="0" marL="0" rtl="0" algn="l">
              <a:spcBef>
                <a:spcPts val="1000"/>
              </a:spcBef>
              <a:spcAft>
                <a:spcPts val="0"/>
              </a:spcAft>
              <a:buNone/>
            </a:pPr>
            <a:r>
              <a:t/>
            </a:r>
            <a:endParaRPr>
              <a:solidFill>
                <a:srgbClr val="434343"/>
              </a:solidFill>
              <a:latin typeface="Roboto"/>
              <a:ea typeface="Roboto"/>
              <a:cs typeface="Roboto"/>
              <a:sym typeface="Roboto"/>
            </a:endParaRPr>
          </a:p>
          <a:p>
            <a:pPr indent="0" lvl="0" marL="0" rtl="0" algn="l">
              <a:spcBef>
                <a:spcPts val="1000"/>
              </a:spcBef>
              <a:spcAft>
                <a:spcPts val="1000"/>
              </a:spcAft>
              <a:buNone/>
            </a:pPr>
            <a:r>
              <a:t/>
            </a:r>
            <a:endParaRPr>
              <a:solidFill>
                <a:srgbClr val="434343"/>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pic>
        <p:nvPicPr>
          <p:cNvPr descr="csi_lab_slide_000Jon-01.png" id="434" name="Google Shape;434;p99"/>
          <p:cNvPicPr preferRelativeResize="0"/>
          <p:nvPr/>
        </p:nvPicPr>
        <p:blipFill>
          <a:blip r:embed="rId3">
            <a:alphaModFix/>
          </a:blip>
          <a:stretch>
            <a:fillRect/>
          </a:stretch>
        </p:blipFill>
        <p:spPr>
          <a:xfrm>
            <a:off x="94600" y="-79350"/>
            <a:ext cx="8954797" cy="5794346"/>
          </a:xfrm>
          <a:prstGeom prst="rect">
            <a:avLst/>
          </a:prstGeom>
          <a:noFill/>
          <a:ln>
            <a:noFill/>
          </a:ln>
        </p:spPr>
      </p:pic>
      <p:sp>
        <p:nvSpPr>
          <p:cNvPr id="435" name="Google Shape;435;p99"/>
          <p:cNvSpPr txBox="1"/>
          <p:nvPr/>
        </p:nvSpPr>
        <p:spPr>
          <a:xfrm>
            <a:off x="403200" y="331525"/>
            <a:ext cx="6531000" cy="10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434343"/>
                </a:solidFill>
                <a:latin typeface="Roboto"/>
                <a:ea typeface="Roboto"/>
                <a:cs typeface="Roboto"/>
                <a:sym typeface="Roboto"/>
              </a:rPr>
              <a:t>Let’s do it!</a:t>
            </a:r>
            <a:endParaRPr b="1" sz="4600">
              <a:solidFill>
                <a:srgbClr val="434343"/>
              </a:solidFill>
              <a:latin typeface="Roboto"/>
              <a:ea typeface="Roboto"/>
              <a:cs typeface="Roboto"/>
              <a:sym typeface="Roboto"/>
            </a:endParaRPr>
          </a:p>
        </p:txBody>
      </p:sp>
      <p:sp>
        <p:nvSpPr>
          <p:cNvPr id="436" name="Google Shape;436;p99"/>
          <p:cNvSpPr txBox="1"/>
          <p:nvPr/>
        </p:nvSpPr>
        <p:spPr>
          <a:xfrm>
            <a:off x="403200" y="1402425"/>
            <a:ext cx="6151500" cy="31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Find partner, sit facing each other. </a:t>
            </a:r>
            <a:r>
              <a:rPr lang="en" sz="1500">
                <a:solidFill>
                  <a:srgbClr val="434343"/>
                </a:solidFill>
                <a:latin typeface="Roboto"/>
                <a:ea typeface="Roboto"/>
                <a:cs typeface="Roboto"/>
                <a:sym typeface="Roboto"/>
              </a:rPr>
              <a:t>Determine roles (Persons A &amp; B).</a:t>
            </a:r>
            <a:endParaRPr sz="1500">
              <a:solidFill>
                <a:srgbClr val="434343"/>
              </a:solidFill>
              <a:latin typeface="Roboto"/>
              <a:ea typeface="Roboto"/>
              <a:cs typeface="Roboto"/>
              <a:sym typeface="Roboto"/>
            </a:endParaRPr>
          </a:p>
          <a:p>
            <a:pPr indent="0" lvl="0" marL="0" rtl="0" algn="l">
              <a:spcBef>
                <a:spcPts val="1000"/>
              </a:spcBef>
              <a:spcAft>
                <a:spcPts val="0"/>
              </a:spcAft>
              <a:buNone/>
            </a:pPr>
            <a:r>
              <a:t/>
            </a:r>
            <a:endParaRPr sz="800">
              <a:solidFill>
                <a:srgbClr val="434343"/>
              </a:solidFill>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rPr b="1" lang="en">
                <a:solidFill>
                  <a:srgbClr val="00887A"/>
                </a:solidFill>
                <a:latin typeface="Roboto"/>
                <a:ea typeface="Roboto"/>
                <a:cs typeface="Roboto"/>
                <a:sym typeface="Roboto"/>
              </a:rPr>
              <a:t>Person A:</a:t>
            </a:r>
            <a:r>
              <a:rPr lang="en">
                <a:solidFill>
                  <a:srgbClr val="00887A"/>
                </a:solidFill>
                <a:latin typeface="Roboto"/>
                <a:ea typeface="Roboto"/>
                <a:cs typeface="Roboto"/>
                <a:sym typeface="Roboto"/>
              </a:rPr>
              <a:t> </a:t>
            </a:r>
            <a:endParaRPr>
              <a:solidFill>
                <a:srgbClr val="00887A"/>
              </a:solidFill>
              <a:latin typeface="Roboto"/>
              <a:ea typeface="Roboto"/>
              <a:cs typeface="Roboto"/>
              <a:sym typeface="Roboto"/>
            </a:endParaRPr>
          </a:p>
          <a:p>
            <a:pPr indent="457200" lvl="0" marL="0" rtl="0" algn="l">
              <a:spcBef>
                <a:spcPts val="1000"/>
              </a:spcBef>
              <a:spcAft>
                <a:spcPts val="0"/>
              </a:spcAft>
              <a:buNone/>
            </a:pPr>
            <a:r>
              <a:rPr lang="en">
                <a:solidFill>
                  <a:srgbClr val="434343"/>
                </a:solidFill>
                <a:latin typeface="Roboto"/>
                <a:ea typeface="Roboto"/>
                <a:cs typeface="Roboto"/>
                <a:sym typeface="Roboto"/>
              </a:rPr>
              <a:t>Speak for 3 minutes about </a:t>
            </a:r>
            <a:r>
              <a:rPr b="1" lang="en">
                <a:solidFill>
                  <a:srgbClr val="D50F25"/>
                </a:solidFill>
                <a:latin typeface="Roboto"/>
                <a:ea typeface="Roboto"/>
                <a:cs typeface="Roboto"/>
                <a:sym typeface="Roboto"/>
              </a:rPr>
              <a:t>a key personal moment from past year</a:t>
            </a:r>
            <a:endParaRPr b="1">
              <a:solidFill>
                <a:srgbClr val="D50F25"/>
              </a:solidFill>
              <a:latin typeface="Roboto"/>
              <a:ea typeface="Roboto"/>
              <a:cs typeface="Roboto"/>
              <a:sym typeface="Roboto"/>
            </a:endParaRPr>
          </a:p>
          <a:p>
            <a:pPr indent="457200" lvl="0" marL="0" rtl="0" algn="l">
              <a:spcBef>
                <a:spcPts val="1000"/>
              </a:spcBef>
              <a:spcAft>
                <a:spcPts val="0"/>
              </a:spcAft>
              <a:buNone/>
            </a:pPr>
            <a:r>
              <a:rPr lang="en">
                <a:solidFill>
                  <a:srgbClr val="434343"/>
                </a:solidFill>
                <a:latin typeface="Roboto"/>
                <a:ea typeface="Roboto"/>
                <a:cs typeface="Roboto"/>
                <a:sym typeface="Roboto"/>
              </a:rPr>
              <a:t>If you run out of things to say, you can sit in silence</a:t>
            </a:r>
            <a:endParaRPr>
              <a:solidFill>
                <a:srgbClr val="434343"/>
              </a:solidFill>
              <a:latin typeface="Roboto"/>
              <a:ea typeface="Roboto"/>
              <a:cs typeface="Roboto"/>
              <a:sym typeface="Roboto"/>
            </a:endParaRPr>
          </a:p>
          <a:p>
            <a:pPr indent="0" lvl="0" marL="0" rtl="0" algn="l">
              <a:spcBef>
                <a:spcPts val="1000"/>
              </a:spcBef>
              <a:spcAft>
                <a:spcPts val="0"/>
              </a:spcAft>
              <a:buNone/>
            </a:pPr>
            <a:r>
              <a:rPr b="1" lang="en">
                <a:solidFill>
                  <a:srgbClr val="00887A"/>
                </a:solidFill>
                <a:latin typeface="Roboto"/>
                <a:ea typeface="Roboto"/>
                <a:cs typeface="Roboto"/>
                <a:sym typeface="Roboto"/>
              </a:rPr>
              <a:t>Person B:</a:t>
            </a:r>
            <a:r>
              <a:rPr lang="en">
                <a:solidFill>
                  <a:srgbClr val="00887A"/>
                </a:solidFill>
                <a:latin typeface="Roboto"/>
                <a:ea typeface="Roboto"/>
                <a:cs typeface="Roboto"/>
                <a:sym typeface="Roboto"/>
              </a:rPr>
              <a:t> </a:t>
            </a:r>
            <a:endParaRPr>
              <a:solidFill>
                <a:srgbClr val="00887A"/>
              </a:solidFill>
              <a:latin typeface="Roboto"/>
              <a:ea typeface="Roboto"/>
              <a:cs typeface="Roboto"/>
              <a:sym typeface="Roboto"/>
            </a:endParaRPr>
          </a:p>
          <a:p>
            <a:pPr indent="457200" lvl="0" marL="0" rtl="0" algn="l">
              <a:spcBef>
                <a:spcPts val="1000"/>
              </a:spcBef>
              <a:spcAft>
                <a:spcPts val="0"/>
              </a:spcAft>
              <a:buNone/>
            </a:pPr>
            <a:r>
              <a:rPr lang="en">
                <a:solidFill>
                  <a:srgbClr val="434343"/>
                </a:solidFill>
                <a:latin typeface="Roboto"/>
                <a:ea typeface="Roboto"/>
                <a:cs typeface="Roboto"/>
                <a:sym typeface="Roboto"/>
              </a:rPr>
              <a:t>Your job is to listen without speaking</a:t>
            </a:r>
            <a:endParaRPr>
              <a:solidFill>
                <a:srgbClr val="434343"/>
              </a:solidFill>
              <a:latin typeface="Roboto"/>
              <a:ea typeface="Roboto"/>
              <a:cs typeface="Roboto"/>
              <a:sym typeface="Roboto"/>
            </a:endParaRPr>
          </a:p>
          <a:p>
            <a:pPr indent="457200" lvl="0" marL="0" rtl="0" algn="l">
              <a:spcBef>
                <a:spcPts val="1000"/>
              </a:spcBef>
              <a:spcAft>
                <a:spcPts val="0"/>
              </a:spcAft>
              <a:buNone/>
            </a:pPr>
            <a:r>
              <a:rPr lang="en">
                <a:solidFill>
                  <a:srgbClr val="434343"/>
                </a:solidFill>
                <a:latin typeface="Roboto"/>
                <a:ea typeface="Roboto"/>
                <a:cs typeface="Roboto"/>
                <a:sym typeface="Roboto"/>
              </a:rPr>
              <a:t>If your mind wanders, bring it back and resume listening</a:t>
            </a:r>
            <a:endParaRPr>
              <a:solidFill>
                <a:srgbClr val="434343"/>
              </a:solidFill>
              <a:latin typeface="Roboto"/>
              <a:ea typeface="Roboto"/>
              <a:cs typeface="Roboto"/>
              <a:sym typeface="Roboto"/>
            </a:endParaRPr>
          </a:p>
          <a:p>
            <a:pPr indent="457200" lvl="0" marL="0" rtl="0" algn="l">
              <a:spcBef>
                <a:spcPts val="1000"/>
              </a:spcBef>
              <a:spcAft>
                <a:spcPts val="0"/>
              </a:spcAft>
              <a:buClr>
                <a:schemeClr val="dk1"/>
              </a:buClr>
              <a:buSzPts val="1100"/>
              <a:buFont typeface="Arial"/>
              <a:buNone/>
            </a:pPr>
            <a:r>
              <a:rPr lang="en">
                <a:solidFill>
                  <a:srgbClr val="434343"/>
                </a:solidFill>
                <a:latin typeface="Roboto"/>
                <a:ea typeface="Roboto"/>
                <a:cs typeface="Roboto"/>
                <a:sym typeface="Roboto"/>
              </a:rPr>
              <a:t>(Later, we’ll ask you to reflect back what you hear)</a:t>
            </a:r>
            <a:endParaRPr b="1">
              <a:solidFill>
                <a:srgbClr val="D50F25"/>
              </a:solidFill>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rPr b="1" lang="en">
                <a:solidFill>
                  <a:srgbClr val="D50F25"/>
                </a:solidFill>
                <a:latin typeface="Roboto"/>
                <a:ea typeface="Roboto"/>
                <a:cs typeface="Roboto"/>
                <a:sym typeface="Roboto"/>
              </a:rPr>
              <a:t>Go!</a:t>
            </a:r>
            <a:endParaRPr>
              <a:solidFill>
                <a:srgbClr val="434343"/>
              </a:solidFill>
              <a:latin typeface="Roboto"/>
              <a:ea typeface="Roboto"/>
              <a:cs typeface="Roboto"/>
              <a:sym typeface="Roboto"/>
            </a:endParaRPr>
          </a:p>
          <a:p>
            <a:pPr indent="0" lvl="0" marL="0" rtl="0" algn="l">
              <a:spcBef>
                <a:spcPts val="1000"/>
              </a:spcBef>
              <a:spcAft>
                <a:spcPts val="1000"/>
              </a:spcAft>
              <a:buNone/>
            </a:pPr>
            <a:r>
              <a:t/>
            </a:r>
            <a:endParaRPr>
              <a:solidFill>
                <a:srgbClr val="434343"/>
              </a:solidFill>
              <a:latin typeface="Roboto"/>
              <a:ea typeface="Roboto"/>
              <a:cs typeface="Roboto"/>
              <a:sym typeface="Roboto"/>
            </a:endParaRPr>
          </a:p>
        </p:txBody>
      </p:sp>
      <p:sp>
        <p:nvSpPr>
          <p:cNvPr id="437" name="Google Shape;437;p99"/>
          <p:cNvSpPr/>
          <p:nvPr/>
        </p:nvSpPr>
        <p:spPr>
          <a:xfrm>
            <a:off x="8306625" y="-17650"/>
            <a:ext cx="853475" cy="492750"/>
          </a:xfrm>
          <a:custGeom>
            <a:rect b="b" l="l" r="r" t="t"/>
            <a:pathLst>
              <a:path extrusionOk="0" h="19710" w="34139">
                <a:moveTo>
                  <a:pt x="15593" y="293"/>
                </a:moveTo>
                <a:lnTo>
                  <a:pt x="34139" y="11001"/>
                </a:lnTo>
                <a:lnTo>
                  <a:pt x="34139" y="19710"/>
                </a:lnTo>
                <a:lnTo>
                  <a:pt x="0" y="0"/>
                </a:lnTo>
                <a:close/>
              </a:path>
            </a:pathLst>
          </a:custGeom>
          <a:solidFill>
            <a:srgbClr val="F3F3F3"/>
          </a:solidFill>
          <a:ln cap="flat" cmpd="sng" w="28575">
            <a:solidFill>
              <a:srgbClr val="999999"/>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pic>
        <p:nvPicPr>
          <p:cNvPr descr="csi_lab_slide_000Jon-01.png" id="442" name="Google Shape;442;p100"/>
          <p:cNvPicPr preferRelativeResize="0"/>
          <p:nvPr/>
        </p:nvPicPr>
        <p:blipFill>
          <a:blip r:embed="rId3">
            <a:alphaModFix/>
          </a:blip>
          <a:stretch>
            <a:fillRect/>
          </a:stretch>
        </p:blipFill>
        <p:spPr>
          <a:xfrm>
            <a:off x="94600" y="-79350"/>
            <a:ext cx="8954797" cy="5794346"/>
          </a:xfrm>
          <a:prstGeom prst="rect">
            <a:avLst/>
          </a:prstGeom>
          <a:noFill/>
          <a:ln>
            <a:noFill/>
          </a:ln>
        </p:spPr>
      </p:pic>
      <p:sp>
        <p:nvSpPr>
          <p:cNvPr id="443" name="Google Shape;443;p100"/>
          <p:cNvSpPr txBox="1"/>
          <p:nvPr/>
        </p:nvSpPr>
        <p:spPr>
          <a:xfrm>
            <a:off x="403200" y="331525"/>
            <a:ext cx="6531000" cy="10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434343"/>
                </a:solidFill>
                <a:latin typeface="Roboto"/>
                <a:ea typeface="Roboto"/>
                <a:cs typeface="Roboto"/>
                <a:sym typeface="Roboto"/>
              </a:rPr>
              <a:t>Reflect back</a:t>
            </a:r>
            <a:endParaRPr b="1" sz="4600">
              <a:solidFill>
                <a:srgbClr val="434343"/>
              </a:solidFill>
              <a:latin typeface="Roboto"/>
              <a:ea typeface="Roboto"/>
              <a:cs typeface="Roboto"/>
              <a:sym typeface="Roboto"/>
            </a:endParaRPr>
          </a:p>
        </p:txBody>
      </p:sp>
      <p:sp>
        <p:nvSpPr>
          <p:cNvPr id="444" name="Google Shape;444;p100"/>
          <p:cNvSpPr txBox="1"/>
          <p:nvPr/>
        </p:nvSpPr>
        <p:spPr>
          <a:xfrm>
            <a:off x="403200" y="1554825"/>
            <a:ext cx="5914200" cy="31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887A"/>
                </a:solidFill>
                <a:latin typeface="Roboto"/>
                <a:ea typeface="Roboto"/>
                <a:cs typeface="Roboto"/>
                <a:sym typeface="Roboto"/>
              </a:rPr>
              <a:t>Person B: </a:t>
            </a:r>
            <a:endParaRPr b="1">
              <a:solidFill>
                <a:srgbClr val="00887A"/>
              </a:solidFill>
              <a:latin typeface="Roboto"/>
              <a:ea typeface="Roboto"/>
              <a:cs typeface="Roboto"/>
              <a:sym typeface="Roboto"/>
            </a:endParaRPr>
          </a:p>
          <a:p>
            <a:pPr indent="0" lvl="0" marL="0" rtl="0" algn="l">
              <a:spcBef>
                <a:spcPts val="1000"/>
              </a:spcBef>
              <a:spcAft>
                <a:spcPts val="0"/>
              </a:spcAft>
              <a:buNone/>
            </a:pPr>
            <a:r>
              <a:rPr lang="en">
                <a:solidFill>
                  <a:srgbClr val="434343"/>
                </a:solidFill>
                <a:latin typeface="Roboto"/>
                <a:ea typeface="Roboto"/>
                <a:cs typeface="Roboto"/>
                <a:sym typeface="Roboto"/>
              </a:rPr>
              <a:t>Reflect back Person A’s </a:t>
            </a:r>
            <a:r>
              <a:rPr b="1" lang="en">
                <a:solidFill>
                  <a:srgbClr val="D50F25"/>
                </a:solidFill>
                <a:latin typeface="Roboto"/>
                <a:ea typeface="Roboto"/>
                <a:cs typeface="Roboto"/>
                <a:sym typeface="Roboto"/>
              </a:rPr>
              <a:t>key ideas</a:t>
            </a:r>
            <a:r>
              <a:rPr lang="en">
                <a:solidFill>
                  <a:srgbClr val="434343"/>
                </a:solidFill>
                <a:latin typeface="Roboto"/>
                <a:ea typeface="Roboto"/>
                <a:cs typeface="Roboto"/>
                <a:sym typeface="Roboto"/>
              </a:rPr>
              <a:t> and </a:t>
            </a:r>
            <a:r>
              <a:rPr b="1" lang="en">
                <a:solidFill>
                  <a:srgbClr val="D50F25"/>
                </a:solidFill>
                <a:latin typeface="Roboto"/>
                <a:ea typeface="Roboto"/>
                <a:cs typeface="Roboto"/>
                <a:sym typeface="Roboto"/>
              </a:rPr>
              <a:t>tone</a:t>
            </a:r>
            <a:r>
              <a:rPr lang="en">
                <a:solidFill>
                  <a:srgbClr val="434343"/>
                </a:solidFill>
                <a:latin typeface="Roboto"/>
                <a:ea typeface="Roboto"/>
                <a:cs typeface="Roboto"/>
                <a:sym typeface="Roboto"/>
              </a:rPr>
              <a:t> (don’t repeat every word)</a:t>
            </a:r>
            <a:endParaRPr>
              <a:solidFill>
                <a:srgbClr val="434343"/>
              </a:solidFill>
              <a:latin typeface="Roboto"/>
              <a:ea typeface="Roboto"/>
              <a:cs typeface="Roboto"/>
              <a:sym typeface="Roboto"/>
            </a:endParaRPr>
          </a:p>
          <a:p>
            <a:pPr indent="0" lvl="0" marL="0" rtl="0" algn="l">
              <a:spcBef>
                <a:spcPts val="1000"/>
              </a:spcBef>
              <a:spcAft>
                <a:spcPts val="0"/>
              </a:spcAft>
              <a:buNone/>
            </a:pPr>
            <a:r>
              <a:rPr lang="en">
                <a:solidFill>
                  <a:srgbClr val="434343"/>
                </a:solidFill>
                <a:latin typeface="Roboto"/>
                <a:ea typeface="Roboto"/>
                <a:cs typeface="Roboto"/>
                <a:sym typeface="Roboto"/>
              </a:rPr>
              <a:t>Example:</a:t>
            </a:r>
            <a:endParaRPr>
              <a:solidFill>
                <a:srgbClr val="434343"/>
              </a:solidFill>
              <a:latin typeface="Roboto"/>
              <a:ea typeface="Roboto"/>
              <a:cs typeface="Roboto"/>
              <a:sym typeface="Roboto"/>
            </a:endParaRPr>
          </a:p>
          <a:p>
            <a:pPr indent="0" lvl="0" marL="457200" rtl="0" algn="l">
              <a:spcBef>
                <a:spcPts val="1000"/>
              </a:spcBef>
              <a:spcAft>
                <a:spcPts val="0"/>
              </a:spcAft>
              <a:buNone/>
            </a:pPr>
            <a:r>
              <a:rPr i="1" lang="en">
                <a:solidFill>
                  <a:srgbClr val="434343"/>
                </a:solidFill>
                <a:latin typeface="Roboto"/>
                <a:ea typeface="Roboto"/>
                <a:cs typeface="Roboto"/>
                <a:sym typeface="Roboto"/>
              </a:rPr>
              <a:t>What I heard you say is that you felt elated when you found out about your promotion...</a:t>
            </a:r>
            <a:endParaRPr>
              <a:solidFill>
                <a:srgbClr val="434343"/>
              </a:solidFill>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rPr b="1" lang="en">
                <a:solidFill>
                  <a:srgbClr val="00887A"/>
                </a:solidFill>
                <a:latin typeface="Roboto"/>
                <a:ea typeface="Roboto"/>
                <a:cs typeface="Roboto"/>
                <a:sym typeface="Roboto"/>
              </a:rPr>
              <a:t>Person A: </a:t>
            </a:r>
            <a:endParaRPr b="1">
              <a:solidFill>
                <a:srgbClr val="00887A"/>
              </a:solidFill>
              <a:latin typeface="Roboto"/>
              <a:ea typeface="Roboto"/>
              <a:cs typeface="Roboto"/>
              <a:sym typeface="Roboto"/>
            </a:endParaRPr>
          </a:p>
          <a:p>
            <a:pPr indent="0" lvl="0" marL="0" rtl="0" algn="l">
              <a:spcBef>
                <a:spcPts val="1000"/>
              </a:spcBef>
              <a:spcAft>
                <a:spcPts val="0"/>
              </a:spcAft>
              <a:buNone/>
            </a:pPr>
            <a:r>
              <a:rPr lang="en">
                <a:solidFill>
                  <a:srgbClr val="434343"/>
                </a:solidFill>
                <a:latin typeface="Roboto"/>
                <a:ea typeface="Roboto"/>
                <a:cs typeface="Roboto"/>
                <a:sym typeface="Roboto"/>
              </a:rPr>
              <a:t>Offer feedback:</a:t>
            </a:r>
            <a:endParaRPr>
              <a:solidFill>
                <a:srgbClr val="434343"/>
              </a:solidFill>
              <a:latin typeface="Roboto"/>
              <a:ea typeface="Roboto"/>
              <a:cs typeface="Roboto"/>
              <a:sym typeface="Roboto"/>
            </a:endParaRPr>
          </a:p>
          <a:p>
            <a:pPr indent="457200" lvl="0" marL="0" rtl="0" algn="l">
              <a:spcBef>
                <a:spcPts val="1000"/>
              </a:spcBef>
              <a:spcAft>
                <a:spcPts val="0"/>
              </a:spcAft>
              <a:buNone/>
            </a:pPr>
            <a:r>
              <a:rPr lang="en">
                <a:solidFill>
                  <a:srgbClr val="434343"/>
                </a:solidFill>
                <a:latin typeface="Roboto"/>
                <a:ea typeface="Roboto"/>
                <a:cs typeface="Roboto"/>
                <a:sym typeface="Roboto"/>
              </a:rPr>
              <a:t>Did your partner capture the essence of what you shared?</a:t>
            </a:r>
            <a:endParaRPr>
              <a:solidFill>
                <a:srgbClr val="434343"/>
              </a:solidFill>
              <a:latin typeface="Roboto"/>
              <a:ea typeface="Roboto"/>
              <a:cs typeface="Roboto"/>
              <a:sym typeface="Roboto"/>
            </a:endParaRPr>
          </a:p>
          <a:p>
            <a:pPr indent="457200" lvl="0" marL="0" rtl="0" algn="l">
              <a:spcBef>
                <a:spcPts val="1000"/>
              </a:spcBef>
              <a:spcAft>
                <a:spcPts val="1000"/>
              </a:spcAft>
              <a:buNone/>
            </a:pPr>
            <a:r>
              <a:rPr lang="en">
                <a:solidFill>
                  <a:srgbClr val="434343"/>
                </a:solidFill>
                <a:latin typeface="Roboto"/>
                <a:ea typeface="Roboto"/>
                <a:cs typeface="Roboto"/>
                <a:sym typeface="Roboto"/>
              </a:rPr>
              <a:t>What did your partner miss? </a:t>
            </a:r>
            <a:endParaRPr>
              <a:solidFill>
                <a:srgbClr val="434343"/>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pic>
        <p:nvPicPr>
          <p:cNvPr descr="csi_lab_slide_71.png" id="449" name="Google Shape;449;p101"/>
          <p:cNvPicPr preferRelativeResize="0"/>
          <p:nvPr/>
        </p:nvPicPr>
        <p:blipFill>
          <a:blip r:embed="rId3">
            <a:alphaModFix/>
          </a:blip>
          <a:stretch>
            <a:fillRect/>
          </a:stretch>
        </p:blipFill>
        <p:spPr>
          <a:xfrm>
            <a:off x="231640" y="53180"/>
            <a:ext cx="8691829" cy="4890223"/>
          </a:xfrm>
          <a:prstGeom prst="rect">
            <a:avLst/>
          </a:prstGeom>
          <a:noFill/>
          <a:ln>
            <a:noFill/>
          </a:ln>
        </p:spPr>
      </p:pic>
      <p:sp>
        <p:nvSpPr>
          <p:cNvPr id="450" name="Google Shape;450;p101"/>
          <p:cNvSpPr txBox="1"/>
          <p:nvPr/>
        </p:nvSpPr>
        <p:spPr>
          <a:xfrm>
            <a:off x="403200" y="331525"/>
            <a:ext cx="6531000" cy="10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434343"/>
                </a:solidFill>
                <a:latin typeface="Roboto"/>
                <a:ea typeface="Roboto"/>
                <a:cs typeface="Roboto"/>
                <a:sym typeface="Roboto"/>
              </a:rPr>
              <a:t>Switch Roles</a:t>
            </a:r>
            <a:endParaRPr b="1" sz="4600">
              <a:solidFill>
                <a:srgbClr val="434343"/>
              </a:solidFill>
              <a:latin typeface="Roboto"/>
              <a:ea typeface="Roboto"/>
              <a:cs typeface="Roboto"/>
              <a:sym typeface="Roboto"/>
            </a:endParaRPr>
          </a:p>
        </p:txBody>
      </p:sp>
      <p:sp>
        <p:nvSpPr>
          <p:cNvPr id="451" name="Google Shape;451;p101"/>
          <p:cNvSpPr txBox="1"/>
          <p:nvPr/>
        </p:nvSpPr>
        <p:spPr>
          <a:xfrm>
            <a:off x="403200" y="1554825"/>
            <a:ext cx="5914200" cy="31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887A"/>
                </a:solidFill>
                <a:latin typeface="Roboto"/>
                <a:ea typeface="Roboto"/>
                <a:cs typeface="Roboto"/>
                <a:sym typeface="Roboto"/>
              </a:rPr>
              <a:t>Person B: </a:t>
            </a:r>
            <a:endParaRPr b="1">
              <a:solidFill>
                <a:srgbClr val="00887A"/>
              </a:solidFill>
              <a:latin typeface="Roboto"/>
              <a:ea typeface="Roboto"/>
              <a:cs typeface="Roboto"/>
              <a:sym typeface="Roboto"/>
            </a:endParaRPr>
          </a:p>
          <a:p>
            <a:pPr indent="0" lvl="0" marL="0" rtl="0" algn="l">
              <a:spcBef>
                <a:spcPts val="1000"/>
              </a:spcBef>
              <a:spcAft>
                <a:spcPts val="0"/>
              </a:spcAft>
              <a:buNone/>
            </a:pPr>
            <a:r>
              <a:rPr lang="en">
                <a:solidFill>
                  <a:srgbClr val="434343"/>
                </a:solidFill>
                <a:latin typeface="Roboto"/>
                <a:ea typeface="Roboto"/>
                <a:cs typeface="Roboto"/>
                <a:sym typeface="Roboto"/>
              </a:rPr>
              <a:t>It’s your turn to speak about </a:t>
            </a:r>
            <a:r>
              <a:rPr b="1" lang="en">
                <a:solidFill>
                  <a:srgbClr val="D50F25"/>
                </a:solidFill>
                <a:latin typeface="Roboto"/>
                <a:ea typeface="Roboto"/>
                <a:cs typeface="Roboto"/>
                <a:sym typeface="Roboto"/>
              </a:rPr>
              <a:t>a key personal moment from the past year</a:t>
            </a:r>
            <a:endParaRPr b="1">
              <a:solidFill>
                <a:srgbClr val="D50F25"/>
              </a:solidFill>
              <a:latin typeface="Roboto"/>
              <a:ea typeface="Roboto"/>
              <a:cs typeface="Roboto"/>
              <a:sym typeface="Roboto"/>
            </a:endParaRPr>
          </a:p>
          <a:p>
            <a:pPr indent="0" lvl="0" marL="0" rtl="0" algn="l">
              <a:spcBef>
                <a:spcPts val="1000"/>
              </a:spcBef>
              <a:spcAft>
                <a:spcPts val="0"/>
              </a:spcAft>
              <a:buNone/>
            </a:pPr>
            <a:r>
              <a:t/>
            </a:r>
            <a:endParaRPr b="1">
              <a:solidFill>
                <a:srgbClr val="D50F25"/>
              </a:solidFill>
              <a:latin typeface="Roboto"/>
              <a:ea typeface="Roboto"/>
              <a:cs typeface="Roboto"/>
              <a:sym typeface="Roboto"/>
            </a:endParaRPr>
          </a:p>
          <a:p>
            <a:pPr indent="0" lvl="0" marL="0" rtl="0" algn="l">
              <a:spcBef>
                <a:spcPts val="1000"/>
              </a:spcBef>
              <a:spcAft>
                <a:spcPts val="0"/>
              </a:spcAft>
              <a:buNone/>
            </a:pPr>
            <a:r>
              <a:rPr b="1" lang="en">
                <a:solidFill>
                  <a:srgbClr val="00887A"/>
                </a:solidFill>
                <a:latin typeface="Roboto"/>
                <a:ea typeface="Roboto"/>
                <a:cs typeface="Roboto"/>
                <a:sym typeface="Roboto"/>
              </a:rPr>
              <a:t>Person A: </a:t>
            </a:r>
            <a:endParaRPr b="1">
              <a:solidFill>
                <a:srgbClr val="00887A"/>
              </a:solidFill>
              <a:latin typeface="Roboto"/>
              <a:ea typeface="Roboto"/>
              <a:cs typeface="Roboto"/>
              <a:sym typeface="Roboto"/>
            </a:endParaRPr>
          </a:p>
          <a:p>
            <a:pPr indent="0" lvl="0" marL="0" rtl="0" algn="l">
              <a:spcBef>
                <a:spcPts val="1000"/>
              </a:spcBef>
              <a:spcAft>
                <a:spcPts val="0"/>
              </a:spcAft>
              <a:buNone/>
            </a:pPr>
            <a:r>
              <a:rPr lang="en">
                <a:solidFill>
                  <a:srgbClr val="434343"/>
                </a:solidFill>
                <a:latin typeface="Roboto"/>
                <a:ea typeface="Roboto"/>
                <a:cs typeface="Roboto"/>
                <a:sym typeface="Roboto"/>
              </a:rPr>
              <a:t>Listen without interrupting </a:t>
            </a:r>
            <a:endParaRPr>
              <a:solidFill>
                <a:srgbClr val="434343"/>
              </a:solidFill>
              <a:latin typeface="Roboto"/>
              <a:ea typeface="Roboto"/>
              <a:cs typeface="Roboto"/>
              <a:sym typeface="Roboto"/>
            </a:endParaRPr>
          </a:p>
          <a:p>
            <a:pPr indent="0" lvl="0" marL="0" rtl="0" algn="l">
              <a:spcBef>
                <a:spcPts val="1000"/>
              </a:spcBef>
              <a:spcAft>
                <a:spcPts val="0"/>
              </a:spcAft>
              <a:buNone/>
            </a:pPr>
            <a:r>
              <a:rPr b="1" lang="en">
                <a:solidFill>
                  <a:srgbClr val="D50F25"/>
                </a:solidFill>
                <a:latin typeface="Roboto"/>
                <a:ea typeface="Roboto"/>
                <a:cs typeface="Roboto"/>
                <a:sym typeface="Roboto"/>
              </a:rPr>
              <a:t>Go!</a:t>
            </a:r>
            <a:endParaRPr>
              <a:solidFill>
                <a:srgbClr val="434343"/>
              </a:solidFill>
              <a:latin typeface="Roboto"/>
              <a:ea typeface="Roboto"/>
              <a:cs typeface="Roboto"/>
              <a:sym typeface="Roboto"/>
            </a:endParaRPr>
          </a:p>
          <a:p>
            <a:pPr indent="0" lvl="0" marL="0" rtl="0" algn="l">
              <a:spcBef>
                <a:spcPts val="1000"/>
              </a:spcBef>
              <a:spcAft>
                <a:spcPts val="1000"/>
              </a:spcAft>
              <a:buNone/>
            </a:pPr>
            <a:r>
              <a:t/>
            </a:r>
            <a:endParaRPr>
              <a:solidFill>
                <a:srgbClr val="434343"/>
              </a:solidFill>
              <a:latin typeface="Roboto"/>
              <a:ea typeface="Roboto"/>
              <a:cs typeface="Roboto"/>
              <a:sym typeface="Roboto"/>
            </a:endParaRPr>
          </a:p>
        </p:txBody>
      </p:sp>
      <p:sp>
        <p:nvSpPr>
          <p:cNvPr id="452" name="Google Shape;452;p101"/>
          <p:cNvSpPr/>
          <p:nvPr/>
        </p:nvSpPr>
        <p:spPr>
          <a:xfrm>
            <a:off x="8306625" y="-17650"/>
            <a:ext cx="853475" cy="492750"/>
          </a:xfrm>
          <a:custGeom>
            <a:rect b="b" l="l" r="r" t="t"/>
            <a:pathLst>
              <a:path extrusionOk="0" h="19710" w="34139">
                <a:moveTo>
                  <a:pt x="15593" y="293"/>
                </a:moveTo>
                <a:lnTo>
                  <a:pt x="34139" y="11001"/>
                </a:lnTo>
                <a:lnTo>
                  <a:pt x="34139" y="19710"/>
                </a:lnTo>
                <a:lnTo>
                  <a:pt x="0" y="0"/>
                </a:lnTo>
                <a:close/>
              </a:path>
            </a:pathLst>
          </a:custGeom>
          <a:solidFill>
            <a:srgbClr val="F3F3F3"/>
          </a:solidFill>
          <a:ln cap="flat" cmpd="sng" w="28575">
            <a:solidFill>
              <a:srgbClr val="999999"/>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pic>
        <p:nvPicPr>
          <p:cNvPr descr="csi_lab_slide_71.png" id="457" name="Google Shape;457;p102"/>
          <p:cNvPicPr preferRelativeResize="0"/>
          <p:nvPr/>
        </p:nvPicPr>
        <p:blipFill>
          <a:blip r:embed="rId3">
            <a:alphaModFix/>
          </a:blip>
          <a:stretch>
            <a:fillRect/>
          </a:stretch>
        </p:blipFill>
        <p:spPr>
          <a:xfrm>
            <a:off x="231640" y="53180"/>
            <a:ext cx="8691829" cy="4890223"/>
          </a:xfrm>
          <a:prstGeom prst="rect">
            <a:avLst/>
          </a:prstGeom>
          <a:noFill/>
          <a:ln>
            <a:noFill/>
          </a:ln>
        </p:spPr>
      </p:pic>
      <p:sp>
        <p:nvSpPr>
          <p:cNvPr id="458" name="Google Shape;458;p102"/>
          <p:cNvSpPr txBox="1"/>
          <p:nvPr/>
        </p:nvSpPr>
        <p:spPr>
          <a:xfrm>
            <a:off x="403200" y="331525"/>
            <a:ext cx="6531000" cy="10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434343"/>
                </a:solidFill>
                <a:latin typeface="Roboto"/>
                <a:ea typeface="Roboto"/>
                <a:cs typeface="Roboto"/>
                <a:sym typeface="Roboto"/>
              </a:rPr>
              <a:t>Reflect back</a:t>
            </a:r>
            <a:endParaRPr b="1" sz="4600">
              <a:solidFill>
                <a:srgbClr val="434343"/>
              </a:solidFill>
              <a:latin typeface="Roboto"/>
              <a:ea typeface="Roboto"/>
              <a:cs typeface="Roboto"/>
              <a:sym typeface="Roboto"/>
            </a:endParaRPr>
          </a:p>
        </p:txBody>
      </p:sp>
      <p:sp>
        <p:nvSpPr>
          <p:cNvPr id="459" name="Google Shape;459;p102"/>
          <p:cNvSpPr txBox="1"/>
          <p:nvPr/>
        </p:nvSpPr>
        <p:spPr>
          <a:xfrm>
            <a:off x="403200" y="1554825"/>
            <a:ext cx="5914200" cy="31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887A"/>
                </a:solidFill>
                <a:latin typeface="Roboto"/>
                <a:ea typeface="Roboto"/>
                <a:cs typeface="Roboto"/>
                <a:sym typeface="Roboto"/>
              </a:rPr>
              <a:t>Person A: </a:t>
            </a:r>
            <a:endParaRPr b="1">
              <a:solidFill>
                <a:srgbClr val="00887A"/>
              </a:solidFill>
              <a:latin typeface="Roboto"/>
              <a:ea typeface="Roboto"/>
              <a:cs typeface="Roboto"/>
              <a:sym typeface="Roboto"/>
            </a:endParaRPr>
          </a:p>
          <a:p>
            <a:pPr indent="0" lvl="0" marL="0" rtl="0" algn="l">
              <a:spcBef>
                <a:spcPts val="1000"/>
              </a:spcBef>
              <a:spcAft>
                <a:spcPts val="0"/>
              </a:spcAft>
              <a:buNone/>
            </a:pPr>
            <a:r>
              <a:rPr lang="en">
                <a:solidFill>
                  <a:srgbClr val="434343"/>
                </a:solidFill>
                <a:latin typeface="Roboto"/>
                <a:ea typeface="Roboto"/>
                <a:cs typeface="Roboto"/>
                <a:sym typeface="Roboto"/>
              </a:rPr>
              <a:t>Reflect back Person B’s </a:t>
            </a:r>
            <a:r>
              <a:rPr b="1" lang="en">
                <a:solidFill>
                  <a:srgbClr val="D50F25"/>
                </a:solidFill>
                <a:latin typeface="Roboto"/>
                <a:ea typeface="Roboto"/>
                <a:cs typeface="Roboto"/>
                <a:sym typeface="Roboto"/>
              </a:rPr>
              <a:t>key ideas</a:t>
            </a:r>
            <a:r>
              <a:rPr lang="en">
                <a:solidFill>
                  <a:srgbClr val="434343"/>
                </a:solidFill>
                <a:latin typeface="Roboto"/>
                <a:ea typeface="Roboto"/>
                <a:cs typeface="Roboto"/>
                <a:sym typeface="Roboto"/>
              </a:rPr>
              <a:t> and </a:t>
            </a:r>
            <a:r>
              <a:rPr b="1" lang="en">
                <a:solidFill>
                  <a:srgbClr val="D50F25"/>
                </a:solidFill>
                <a:latin typeface="Roboto"/>
                <a:ea typeface="Roboto"/>
                <a:cs typeface="Roboto"/>
                <a:sym typeface="Roboto"/>
              </a:rPr>
              <a:t>tone</a:t>
            </a:r>
            <a:endParaRPr b="1">
              <a:solidFill>
                <a:srgbClr val="D50F25"/>
              </a:solidFill>
              <a:latin typeface="Roboto"/>
              <a:ea typeface="Roboto"/>
              <a:cs typeface="Roboto"/>
              <a:sym typeface="Roboto"/>
            </a:endParaRPr>
          </a:p>
          <a:p>
            <a:pPr indent="0" lvl="0" marL="0" rtl="0" algn="l">
              <a:spcBef>
                <a:spcPts val="1000"/>
              </a:spcBef>
              <a:spcAft>
                <a:spcPts val="0"/>
              </a:spcAft>
              <a:buNone/>
            </a:pPr>
            <a:r>
              <a:rPr lang="en">
                <a:solidFill>
                  <a:srgbClr val="434343"/>
                </a:solidFill>
                <a:latin typeface="Roboto"/>
                <a:ea typeface="Roboto"/>
                <a:cs typeface="Roboto"/>
                <a:sym typeface="Roboto"/>
              </a:rPr>
              <a:t> </a:t>
            </a:r>
            <a:endParaRPr>
              <a:solidFill>
                <a:srgbClr val="434343"/>
              </a:solidFill>
              <a:latin typeface="Roboto"/>
              <a:ea typeface="Roboto"/>
              <a:cs typeface="Roboto"/>
              <a:sym typeface="Roboto"/>
            </a:endParaRPr>
          </a:p>
          <a:p>
            <a:pPr indent="0" lvl="0" marL="0" rtl="0" algn="l">
              <a:spcBef>
                <a:spcPts val="1000"/>
              </a:spcBef>
              <a:spcAft>
                <a:spcPts val="0"/>
              </a:spcAft>
              <a:buNone/>
            </a:pPr>
            <a:r>
              <a:rPr b="1" lang="en">
                <a:solidFill>
                  <a:srgbClr val="00887A"/>
                </a:solidFill>
                <a:latin typeface="Roboto"/>
                <a:ea typeface="Roboto"/>
                <a:cs typeface="Roboto"/>
                <a:sym typeface="Roboto"/>
              </a:rPr>
              <a:t>Person B: </a:t>
            </a:r>
            <a:endParaRPr b="1">
              <a:solidFill>
                <a:srgbClr val="00887A"/>
              </a:solidFill>
              <a:latin typeface="Roboto"/>
              <a:ea typeface="Roboto"/>
              <a:cs typeface="Roboto"/>
              <a:sym typeface="Roboto"/>
            </a:endParaRPr>
          </a:p>
          <a:p>
            <a:pPr indent="0" lvl="0" marL="0" rtl="0" algn="l">
              <a:spcBef>
                <a:spcPts val="1000"/>
              </a:spcBef>
              <a:spcAft>
                <a:spcPts val="0"/>
              </a:spcAft>
              <a:buNone/>
            </a:pPr>
            <a:r>
              <a:rPr lang="en">
                <a:solidFill>
                  <a:srgbClr val="434343"/>
                </a:solidFill>
                <a:latin typeface="Roboto"/>
                <a:ea typeface="Roboto"/>
                <a:cs typeface="Roboto"/>
                <a:sym typeface="Roboto"/>
              </a:rPr>
              <a:t>Offer feedback:</a:t>
            </a:r>
            <a:endParaRPr>
              <a:solidFill>
                <a:srgbClr val="434343"/>
              </a:solidFill>
              <a:latin typeface="Roboto"/>
              <a:ea typeface="Roboto"/>
              <a:cs typeface="Roboto"/>
              <a:sym typeface="Roboto"/>
            </a:endParaRPr>
          </a:p>
          <a:p>
            <a:pPr indent="457200" lvl="0" marL="0" rtl="0" algn="l">
              <a:spcBef>
                <a:spcPts val="1000"/>
              </a:spcBef>
              <a:spcAft>
                <a:spcPts val="0"/>
              </a:spcAft>
              <a:buNone/>
            </a:pPr>
            <a:r>
              <a:rPr lang="en">
                <a:solidFill>
                  <a:srgbClr val="434343"/>
                </a:solidFill>
                <a:latin typeface="Roboto"/>
                <a:ea typeface="Roboto"/>
                <a:cs typeface="Roboto"/>
                <a:sym typeface="Roboto"/>
              </a:rPr>
              <a:t>Did your partner capture the essence of what you shared?</a:t>
            </a:r>
            <a:endParaRPr>
              <a:solidFill>
                <a:srgbClr val="434343"/>
              </a:solidFill>
              <a:latin typeface="Roboto"/>
              <a:ea typeface="Roboto"/>
              <a:cs typeface="Roboto"/>
              <a:sym typeface="Roboto"/>
            </a:endParaRPr>
          </a:p>
          <a:p>
            <a:pPr indent="457200" lvl="0" marL="0" rtl="0" algn="l">
              <a:spcBef>
                <a:spcPts val="1000"/>
              </a:spcBef>
              <a:spcAft>
                <a:spcPts val="1000"/>
              </a:spcAft>
              <a:buNone/>
            </a:pPr>
            <a:r>
              <a:rPr lang="en">
                <a:solidFill>
                  <a:srgbClr val="434343"/>
                </a:solidFill>
                <a:latin typeface="Roboto"/>
                <a:ea typeface="Roboto"/>
                <a:cs typeface="Roboto"/>
                <a:sym typeface="Roboto"/>
              </a:rPr>
              <a:t>What did your partner miss? </a:t>
            </a:r>
            <a:endParaRPr>
              <a:solidFill>
                <a:srgbClr val="434343"/>
              </a:solidFill>
              <a:latin typeface="Roboto"/>
              <a:ea typeface="Roboto"/>
              <a:cs typeface="Roboto"/>
              <a:sym typeface="Roboto"/>
            </a:endParaRPr>
          </a:p>
        </p:txBody>
      </p:sp>
      <p:sp>
        <p:nvSpPr>
          <p:cNvPr id="460" name="Google Shape;460;p102"/>
          <p:cNvSpPr/>
          <p:nvPr/>
        </p:nvSpPr>
        <p:spPr>
          <a:xfrm>
            <a:off x="8306625" y="-17650"/>
            <a:ext cx="853475" cy="492750"/>
          </a:xfrm>
          <a:custGeom>
            <a:rect b="b" l="l" r="r" t="t"/>
            <a:pathLst>
              <a:path extrusionOk="0" h="19710" w="34139">
                <a:moveTo>
                  <a:pt x="15593" y="293"/>
                </a:moveTo>
                <a:lnTo>
                  <a:pt x="34139" y="11001"/>
                </a:lnTo>
                <a:lnTo>
                  <a:pt x="34139" y="19710"/>
                </a:lnTo>
                <a:lnTo>
                  <a:pt x="0" y="0"/>
                </a:lnTo>
                <a:close/>
              </a:path>
            </a:pathLst>
          </a:custGeom>
          <a:solidFill>
            <a:srgbClr val="F3F3F3"/>
          </a:solidFill>
          <a:ln cap="flat" cmpd="sng" w="28575">
            <a:solidFill>
              <a:srgbClr val="999999"/>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pic>
        <p:nvPicPr>
          <p:cNvPr descr="csi_lab_slide_71.png" id="465" name="Google Shape;465;p103"/>
          <p:cNvPicPr preferRelativeResize="0"/>
          <p:nvPr/>
        </p:nvPicPr>
        <p:blipFill>
          <a:blip r:embed="rId3">
            <a:alphaModFix/>
          </a:blip>
          <a:stretch>
            <a:fillRect/>
          </a:stretch>
        </p:blipFill>
        <p:spPr>
          <a:xfrm>
            <a:off x="231640" y="53180"/>
            <a:ext cx="8691829" cy="4890223"/>
          </a:xfrm>
          <a:prstGeom prst="rect">
            <a:avLst/>
          </a:prstGeom>
          <a:noFill/>
          <a:ln>
            <a:noFill/>
          </a:ln>
        </p:spPr>
      </p:pic>
      <p:sp>
        <p:nvSpPr>
          <p:cNvPr id="466" name="Google Shape;466;p103"/>
          <p:cNvSpPr txBox="1"/>
          <p:nvPr/>
        </p:nvSpPr>
        <p:spPr>
          <a:xfrm>
            <a:off x="403200" y="331525"/>
            <a:ext cx="6531000" cy="10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434343"/>
                </a:solidFill>
                <a:latin typeface="Roboto"/>
                <a:ea typeface="Roboto"/>
                <a:cs typeface="Roboto"/>
                <a:sym typeface="Roboto"/>
              </a:rPr>
              <a:t>Takeaways</a:t>
            </a:r>
            <a:endParaRPr b="1" sz="4600">
              <a:solidFill>
                <a:srgbClr val="434343"/>
              </a:solidFill>
              <a:latin typeface="Roboto"/>
              <a:ea typeface="Roboto"/>
              <a:cs typeface="Roboto"/>
              <a:sym typeface="Roboto"/>
            </a:endParaRPr>
          </a:p>
        </p:txBody>
      </p:sp>
      <p:sp>
        <p:nvSpPr>
          <p:cNvPr id="467" name="Google Shape;467;p103"/>
          <p:cNvSpPr txBox="1"/>
          <p:nvPr/>
        </p:nvSpPr>
        <p:spPr>
          <a:xfrm>
            <a:off x="403200" y="1554825"/>
            <a:ext cx="5914200" cy="31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latin typeface="Roboto"/>
                <a:ea typeface="Roboto"/>
                <a:cs typeface="Roboto"/>
                <a:sym typeface="Roboto"/>
              </a:rPr>
              <a:t>Empathy</a:t>
            </a:r>
            <a:r>
              <a:rPr lang="en" sz="1800">
                <a:solidFill>
                  <a:srgbClr val="434343"/>
                </a:solidFill>
                <a:latin typeface="Roboto"/>
                <a:ea typeface="Roboto"/>
                <a:cs typeface="Roboto"/>
                <a:sym typeface="Roboto"/>
              </a:rPr>
              <a:t> requires you </a:t>
            </a:r>
            <a:r>
              <a:rPr lang="en" sz="1800">
                <a:solidFill>
                  <a:srgbClr val="FF0000"/>
                </a:solidFill>
                <a:latin typeface="Roboto"/>
                <a:ea typeface="Roboto"/>
                <a:cs typeface="Roboto"/>
                <a:sym typeface="Roboto"/>
              </a:rPr>
              <a:t>checking assumptions</a:t>
            </a:r>
            <a:r>
              <a:rPr lang="en" sz="1800">
                <a:solidFill>
                  <a:srgbClr val="434343"/>
                </a:solidFill>
                <a:latin typeface="Roboto"/>
                <a:ea typeface="Roboto"/>
                <a:cs typeface="Roboto"/>
                <a:sym typeface="Roboto"/>
              </a:rPr>
              <a:t> and ideas at the door</a:t>
            </a:r>
            <a:endParaRPr sz="1800">
              <a:solidFill>
                <a:srgbClr val="434343"/>
              </a:solidFill>
              <a:latin typeface="Roboto"/>
              <a:ea typeface="Roboto"/>
              <a:cs typeface="Roboto"/>
              <a:sym typeface="Roboto"/>
            </a:endParaRPr>
          </a:p>
          <a:p>
            <a:pPr indent="0" lvl="0" marL="0" rtl="0" algn="l">
              <a:spcBef>
                <a:spcPts val="1000"/>
              </a:spcBef>
              <a:spcAft>
                <a:spcPts val="0"/>
              </a:spcAft>
              <a:buNone/>
            </a:pPr>
            <a:r>
              <a:t/>
            </a:r>
            <a:endParaRPr sz="1800">
              <a:solidFill>
                <a:srgbClr val="434343"/>
              </a:solidFill>
              <a:latin typeface="Roboto"/>
              <a:ea typeface="Roboto"/>
              <a:cs typeface="Roboto"/>
              <a:sym typeface="Roboto"/>
            </a:endParaRPr>
          </a:p>
          <a:p>
            <a:pPr indent="0" lvl="0" marL="0" rtl="0" algn="l">
              <a:spcBef>
                <a:spcPts val="1000"/>
              </a:spcBef>
              <a:spcAft>
                <a:spcPts val="0"/>
              </a:spcAft>
              <a:buNone/>
            </a:pPr>
            <a:r>
              <a:rPr lang="en" sz="1800">
                <a:solidFill>
                  <a:srgbClr val="FF0000"/>
                </a:solidFill>
                <a:latin typeface="Roboto"/>
                <a:ea typeface="Roboto"/>
                <a:cs typeface="Roboto"/>
                <a:sym typeface="Roboto"/>
              </a:rPr>
              <a:t>Feedback</a:t>
            </a:r>
            <a:r>
              <a:rPr lang="en" sz="1800">
                <a:solidFill>
                  <a:srgbClr val="434343"/>
                </a:solidFill>
                <a:latin typeface="Roboto"/>
                <a:ea typeface="Roboto"/>
                <a:cs typeface="Roboto"/>
                <a:sym typeface="Roboto"/>
              </a:rPr>
              <a:t> helps you hone in on </a:t>
            </a:r>
            <a:r>
              <a:rPr lang="en" sz="1800">
                <a:solidFill>
                  <a:srgbClr val="FF0000"/>
                </a:solidFill>
                <a:latin typeface="Roboto"/>
                <a:ea typeface="Roboto"/>
                <a:cs typeface="Roboto"/>
                <a:sym typeface="Roboto"/>
              </a:rPr>
              <a:t>speaker’s reality</a:t>
            </a:r>
            <a:endParaRPr sz="1800">
              <a:solidFill>
                <a:srgbClr val="FF0000"/>
              </a:solidFill>
              <a:latin typeface="Roboto"/>
              <a:ea typeface="Roboto"/>
              <a:cs typeface="Roboto"/>
              <a:sym typeface="Roboto"/>
            </a:endParaRPr>
          </a:p>
          <a:p>
            <a:pPr indent="0" lvl="0" marL="0" rtl="0" algn="l">
              <a:spcBef>
                <a:spcPts val="1000"/>
              </a:spcBef>
              <a:spcAft>
                <a:spcPts val="0"/>
              </a:spcAft>
              <a:buNone/>
            </a:pPr>
            <a:r>
              <a:t/>
            </a:r>
            <a:endParaRPr sz="1800">
              <a:solidFill>
                <a:srgbClr val="434343"/>
              </a:solidFill>
              <a:latin typeface="Roboto"/>
              <a:ea typeface="Roboto"/>
              <a:cs typeface="Roboto"/>
              <a:sym typeface="Roboto"/>
            </a:endParaRPr>
          </a:p>
          <a:p>
            <a:pPr indent="0" lvl="0" marL="0" rtl="0" algn="l">
              <a:spcBef>
                <a:spcPts val="1000"/>
              </a:spcBef>
              <a:spcAft>
                <a:spcPts val="1000"/>
              </a:spcAft>
              <a:buNone/>
            </a:pPr>
            <a:r>
              <a:rPr lang="en" sz="1800">
                <a:solidFill>
                  <a:srgbClr val="434343"/>
                </a:solidFill>
                <a:latin typeface="Roboto"/>
                <a:ea typeface="Roboto"/>
                <a:cs typeface="Roboto"/>
                <a:sym typeface="Roboto"/>
              </a:rPr>
              <a:t>Now let's </a:t>
            </a:r>
            <a:r>
              <a:rPr lang="en" sz="1800">
                <a:solidFill>
                  <a:srgbClr val="FF0000"/>
                </a:solidFill>
                <a:latin typeface="Roboto"/>
                <a:ea typeface="Roboto"/>
                <a:cs typeface="Roboto"/>
                <a:sym typeface="Roboto"/>
              </a:rPr>
              <a:t>apply these techniques</a:t>
            </a:r>
            <a:r>
              <a:rPr lang="en" sz="1800">
                <a:solidFill>
                  <a:srgbClr val="434343"/>
                </a:solidFill>
                <a:latin typeface="Roboto"/>
                <a:ea typeface="Roboto"/>
                <a:cs typeface="Roboto"/>
                <a:sym typeface="Roboto"/>
              </a:rPr>
              <a:t> to our project!</a:t>
            </a:r>
            <a:endParaRPr sz="1800">
              <a:solidFill>
                <a:srgbClr val="434343"/>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471" name="Shape 471"/>
        <p:cNvGrpSpPr/>
        <p:nvPr/>
      </p:nvGrpSpPr>
      <p:grpSpPr>
        <a:xfrm>
          <a:off x="0" y="0"/>
          <a:ext cx="0" cy="0"/>
          <a:chOff x="0" y="0"/>
          <a:chExt cx="0" cy="0"/>
        </a:xfrm>
      </p:grpSpPr>
      <p:sp>
        <p:nvSpPr>
          <p:cNvPr id="472" name="Google Shape;472;p104"/>
          <p:cNvSpPr/>
          <p:nvPr/>
        </p:nvSpPr>
        <p:spPr>
          <a:xfrm>
            <a:off x="0" y="0"/>
            <a:ext cx="9144000" cy="1322400"/>
          </a:xfrm>
          <a:prstGeom prst="rect">
            <a:avLst/>
          </a:prstGeom>
          <a:solidFill>
            <a:srgbClr val="00887A"/>
          </a:solidFill>
          <a:ln cap="flat" cmpd="sng" w="9525">
            <a:solidFill>
              <a:srgbClr val="00887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04"/>
          <p:cNvSpPr txBox="1"/>
          <p:nvPr/>
        </p:nvSpPr>
        <p:spPr>
          <a:xfrm>
            <a:off x="1190011" y="1669501"/>
            <a:ext cx="3480900" cy="3130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Font typeface="Roboto"/>
              <a:buChar char="●"/>
            </a:pPr>
            <a:r>
              <a:rPr lang="en" sz="2400">
                <a:solidFill>
                  <a:srgbClr val="434343"/>
                </a:solidFill>
                <a:latin typeface="Roboto"/>
                <a:ea typeface="Roboto"/>
                <a:cs typeface="Roboto"/>
                <a:sym typeface="Roboto"/>
              </a:rPr>
              <a:t>Interviews</a:t>
            </a:r>
            <a:endParaRPr sz="2400">
              <a:solidFill>
                <a:srgbClr val="434343"/>
              </a:solidFill>
              <a:latin typeface="Roboto"/>
              <a:ea typeface="Roboto"/>
              <a:cs typeface="Roboto"/>
              <a:sym typeface="Roboto"/>
            </a:endParaRPr>
          </a:p>
          <a:p>
            <a:pPr indent="0" lvl="0" marL="0" rtl="0" algn="l">
              <a:spcBef>
                <a:spcPts val="0"/>
              </a:spcBef>
              <a:spcAft>
                <a:spcPts val="0"/>
              </a:spcAft>
              <a:buNone/>
            </a:pPr>
            <a:r>
              <a:t/>
            </a:r>
            <a:endParaRPr sz="2400">
              <a:solidFill>
                <a:srgbClr val="434343"/>
              </a:solidFill>
              <a:latin typeface="Roboto"/>
              <a:ea typeface="Roboto"/>
              <a:cs typeface="Roboto"/>
              <a:sym typeface="Roboto"/>
            </a:endParaRPr>
          </a:p>
          <a:p>
            <a:pPr indent="-381000" lvl="0" marL="457200" rtl="0" algn="l">
              <a:spcBef>
                <a:spcPts val="0"/>
              </a:spcBef>
              <a:spcAft>
                <a:spcPts val="0"/>
              </a:spcAft>
              <a:buClr>
                <a:srgbClr val="434343"/>
              </a:buClr>
              <a:buSzPts val="2400"/>
              <a:buFont typeface="Roboto"/>
              <a:buChar char="●"/>
            </a:pPr>
            <a:r>
              <a:rPr lang="en" sz="2400">
                <a:solidFill>
                  <a:srgbClr val="434343"/>
                </a:solidFill>
                <a:latin typeface="Roboto"/>
                <a:ea typeface="Roboto"/>
                <a:cs typeface="Roboto"/>
                <a:sym typeface="Roboto"/>
              </a:rPr>
              <a:t>Observation</a:t>
            </a:r>
            <a:endParaRPr sz="2400">
              <a:solidFill>
                <a:srgbClr val="434343"/>
              </a:solidFill>
              <a:latin typeface="Roboto"/>
              <a:ea typeface="Roboto"/>
              <a:cs typeface="Roboto"/>
              <a:sym typeface="Roboto"/>
            </a:endParaRPr>
          </a:p>
          <a:p>
            <a:pPr indent="0" lvl="0" marL="0" rtl="0" algn="l">
              <a:spcBef>
                <a:spcPts val="0"/>
              </a:spcBef>
              <a:spcAft>
                <a:spcPts val="0"/>
              </a:spcAft>
              <a:buNone/>
            </a:pPr>
            <a:r>
              <a:t/>
            </a:r>
            <a:endParaRPr sz="2400">
              <a:solidFill>
                <a:srgbClr val="434343"/>
              </a:solidFill>
              <a:latin typeface="Roboto"/>
              <a:ea typeface="Roboto"/>
              <a:cs typeface="Roboto"/>
              <a:sym typeface="Roboto"/>
            </a:endParaRPr>
          </a:p>
          <a:p>
            <a:pPr indent="-381000" lvl="0" marL="457200" rtl="0" algn="l">
              <a:spcBef>
                <a:spcPts val="0"/>
              </a:spcBef>
              <a:spcAft>
                <a:spcPts val="0"/>
              </a:spcAft>
              <a:buClr>
                <a:srgbClr val="434343"/>
              </a:buClr>
              <a:buSzPts val="2400"/>
              <a:buFont typeface="Roboto"/>
              <a:buChar char="●"/>
            </a:pPr>
            <a:r>
              <a:rPr lang="en" sz="2400">
                <a:solidFill>
                  <a:srgbClr val="434343"/>
                </a:solidFill>
                <a:latin typeface="Roboto"/>
                <a:ea typeface="Roboto"/>
                <a:cs typeface="Roboto"/>
                <a:sym typeface="Roboto"/>
              </a:rPr>
              <a:t>Immersion</a:t>
            </a:r>
            <a:endParaRPr sz="2400">
              <a:solidFill>
                <a:srgbClr val="434343"/>
              </a:solidFill>
              <a:latin typeface="Roboto"/>
              <a:ea typeface="Roboto"/>
              <a:cs typeface="Roboto"/>
              <a:sym typeface="Roboto"/>
            </a:endParaRPr>
          </a:p>
          <a:p>
            <a:pPr indent="0" lvl="0" marL="0" rtl="0" algn="l">
              <a:spcBef>
                <a:spcPts val="0"/>
              </a:spcBef>
              <a:spcAft>
                <a:spcPts val="0"/>
              </a:spcAft>
              <a:buNone/>
            </a:pPr>
            <a:r>
              <a:t/>
            </a:r>
            <a:endParaRPr sz="2400">
              <a:solidFill>
                <a:srgbClr val="434343"/>
              </a:solidFill>
              <a:latin typeface="Roboto"/>
              <a:ea typeface="Roboto"/>
              <a:cs typeface="Roboto"/>
              <a:sym typeface="Roboto"/>
            </a:endParaRPr>
          </a:p>
          <a:p>
            <a:pPr indent="-381000" lvl="0" marL="457200" rtl="0" algn="l">
              <a:spcBef>
                <a:spcPts val="0"/>
              </a:spcBef>
              <a:spcAft>
                <a:spcPts val="0"/>
              </a:spcAft>
              <a:buClr>
                <a:srgbClr val="434343"/>
              </a:buClr>
              <a:buSzPts val="2400"/>
              <a:buFont typeface="Roboto"/>
              <a:buChar char="●"/>
            </a:pPr>
            <a:r>
              <a:rPr lang="en" sz="2400">
                <a:solidFill>
                  <a:srgbClr val="434343"/>
                </a:solidFill>
                <a:latin typeface="Roboto"/>
                <a:ea typeface="Roboto"/>
                <a:cs typeface="Roboto"/>
                <a:sym typeface="Roboto"/>
              </a:rPr>
              <a:t>Online forums</a:t>
            </a:r>
            <a:endParaRPr sz="2400">
              <a:solidFill>
                <a:srgbClr val="434343"/>
              </a:solidFill>
              <a:latin typeface="Roboto"/>
              <a:ea typeface="Roboto"/>
              <a:cs typeface="Roboto"/>
              <a:sym typeface="Roboto"/>
            </a:endParaRPr>
          </a:p>
        </p:txBody>
      </p:sp>
      <p:sp>
        <p:nvSpPr>
          <p:cNvPr id="474" name="Google Shape;474;p104"/>
          <p:cNvSpPr txBox="1"/>
          <p:nvPr/>
        </p:nvSpPr>
        <p:spPr>
          <a:xfrm>
            <a:off x="5104600" y="1507075"/>
            <a:ext cx="3480900" cy="2790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Font typeface="Roboto"/>
              <a:buChar char="●"/>
            </a:pPr>
            <a:r>
              <a:rPr lang="en" sz="2400">
                <a:solidFill>
                  <a:srgbClr val="434343"/>
                </a:solidFill>
                <a:latin typeface="Roboto"/>
                <a:ea typeface="Roboto"/>
                <a:cs typeface="Roboto"/>
                <a:sym typeface="Roboto"/>
              </a:rPr>
              <a:t>User Journeys</a:t>
            </a:r>
            <a:endParaRPr sz="2400">
              <a:solidFill>
                <a:srgbClr val="434343"/>
              </a:solidFill>
              <a:latin typeface="Roboto"/>
              <a:ea typeface="Roboto"/>
              <a:cs typeface="Roboto"/>
              <a:sym typeface="Roboto"/>
            </a:endParaRPr>
          </a:p>
          <a:p>
            <a:pPr indent="0" lvl="0" marL="0" rtl="0" algn="l">
              <a:spcBef>
                <a:spcPts val="0"/>
              </a:spcBef>
              <a:spcAft>
                <a:spcPts val="0"/>
              </a:spcAft>
              <a:buNone/>
            </a:pPr>
            <a:r>
              <a:t/>
            </a:r>
            <a:endParaRPr sz="2400">
              <a:solidFill>
                <a:srgbClr val="434343"/>
              </a:solidFill>
              <a:latin typeface="Roboto"/>
              <a:ea typeface="Roboto"/>
              <a:cs typeface="Roboto"/>
              <a:sym typeface="Roboto"/>
            </a:endParaRPr>
          </a:p>
          <a:p>
            <a:pPr indent="-381000" lvl="0" marL="457200" rtl="0" algn="l">
              <a:spcBef>
                <a:spcPts val="0"/>
              </a:spcBef>
              <a:spcAft>
                <a:spcPts val="0"/>
              </a:spcAft>
              <a:buClr>
                <a:srgbClr val="434343"/>
              </a:buClr>
              <a:buSzPts val="2400"/>
              <a:buFont typeface="Roboto"/>
              <a:buChar char="●"/>
            </a:pPr>
            <a:r>
              <a:rPr lang="en" sz="2400">
                <a:solidFill>
                  <a:srgbClr val="434343"/>
                </a:solidFill>
                <a:latin typeface="Roboto"/>
                <a:ea typeface="Roboto"/>
                <a:cs typeface="Roboto"/>
                <a:sym typeface="Roboto"/>
              </a:rPr>
              <a:t>Polls &amp; surveys</a:t>
            </a:r>
            <a:endParaRPr sz="2400">
              <a:solidFill>
                <a:srgbClr val="434343"/>
              </a:solidFill>
              <a:latin typeface="Roboto"/>
              <a:ea typeface="Roboto"/>
              <a:cs typeface="Roboto"/>
              <a:sym typeface="Roboto"/>
            </a:endParaRPr>
          </a:p>
          <a:p>
            <a:pPr indent="0" lvl="0" marL="0" rtl="0" algn="l">
              <a:spcBef>
                <a:spcPts val="0"/>
              </a:spcBef>
              <a:spcAft>
                <a:spcPts val="0"/>
              </a:spcAft>
              <a:buNone/>
            </a:pPr>
            <a:r>
              <a:t/>
            </a:r>
            <a:endParaRPr sz="2400">
              <a:solidFill>
                <a:srgbClr val="434343"/>
              </a:solidFill>
              <a:latin typeface="Roboto"/>
              <a:ea typeface="Roboto"/>
              <a:cs typeface="Roboto"/>
              <a:sym typeface="Roboto"/>
            </a:endParaRPr>
          </a:p>
          <a:p>
            <a:pPr indent="-381000" lvl="0" marL="457200" rtl="0" algn="l">
              <a:spcBef>
                <a:spcPts val="0"/>
              </a:spcBef>
              <a:spcAft>
                <a:spcPts val="0"/>
              </a:spcAft>
              <a:buClr>
                <a:srgbClr val="434343"/>
              </a:buClr>
              <a:buSzPts val="2400"/>
              <a:buFont typeface="Roboto"/>
              <a:buChar char="●"/>
            </a:pPr>
            <a:r>
              <a:rPr lang="en" sz="2400">
                <a:solidFill>
                  <a:srgbClr val="434343"/>
                </a:solidFill>
                <a:latin typeface="Roboto"/>
                <a:ea typeface="Roboto"/>
                <a:cs typeface="Roboto"/>
                <a:sym typeface="Roboto"/>
              </a:rPr>
              <a:t>Website activity</a:t>
            </a:r>
            <a:endParaRPr sz="2400">
              <a:solidFill>
                <a:srgbClr val="434343"/>
              </a:solidFill>
              <a:latin typeface="Roboto"/>
              <a:ea typeface="Roboto"/>
              <a:cs typeface="Roboto"/>
              <a:sym typeface="Roboto"/>
            </a:endParaRPr>
          </a:p>
          <a:p>
            <a:pPr indent="0" lvl="0" marL="0" rtl="0" algn="l">
              <a:spcBef>
                <a:spcPts val="0"/>
              </a:spcBef>
              <a:spcAft>
                <a:spcPts val="0"/>
              </a:spcAft>
              <a:buNone/>
            </a:pPr>
            <a:r>
              <a:t/>
            </a:r>
            <a:endParaRPr sz="2400">
              <a:solidFill>
                <a:srgbClr val="434343"/>
              </a:solidFill>
              <a:latin typeface="Roboto"/>
              <a:ea typeface="Roboto"/>
              <a:cs typeface="Roboto"/>
              <a:sym typeface="Roboto"/>
            </a:endParaRPr>
          </a:p>
          <a:p>
            <a:pPr indent="-381000" lvl="0" marL="457200" rtl="0" algn="l">
              <a:spcBef>
                <a:spcPts val="0"/>
              </a:spcBef>
              <a:spcAft>
                <a:spcPts val="0"/>
              </a:spcAft>
              <a:buClr>
                <a:srgbClr val="434343"/>
              </a:buClr>
              <a:buSzPts val="2400"/>
              <a:buFont typeface="Roboto"/>
              <a:buChar char="●"/>
            </a:pPr>
            <a:r>
              <a:rPr lang="en" sz="2400">
                <a:solidFill>
                  <a:srgbClr val="434343"/>
                </a:solidFill>
                <a:latin typeface="Roboto"/>
                <a:ea typeface="Roboto"/>
                <a:cs typeface="Roboto"/>
                <a:sym typeface="Roboto"/>
              </a:rPr>
              <a:t>Social media</a:t>
            </a:r>
            <a:endParaRPr sz="2400">
              <a:solidFill>
                <a:srgbClr val="434343"/>
              </a:solidFill>
              <a:latin typeface="Roboto"/>
              <a:ea typeface="Roboto"/>
              <a:cs typeface="Roboto"/>
              <a:sym typeface="Roboto"/>
            </a:endParaRPr>
          </a:p>
          <a:p>
            <a:pPr indent="0" lvl="0" marL="0" rtl="0" algn="l">
              <a:spcBef>
                <a:spcPts val="0"/>
              </a:spcBef>
              <a:spcAft>
                <a:spcPts val="0"/>
              </a:spcAft>
              <a:buNone/>
            </a:pPr>
            <a:r>
              <a:t/>
            </a:r>
            <a:endParaRPr sz="2400">
              <a:solidFill>
                <a:srgbClr val="434343"/>
              </a:solidFill>
              <a:latin typeface="Roboto"/>
              <a:ea typeface="Roboto"/>
              <a:cs typeface="Roboto"/>
              <a:sym typeface="Roboto"/>
            </a:endParaRPr>
          </a:p>
          <a:p>
            <a:pPr indent="-381000" lvl="0" marL="457200" rtl="0" algn="l">
              <a:spcBef>
                <a:spcPts val="0"/>
              </a:spcBef>
              <a:spcAft>
                <a:spcPts val="0"/>
              </a:spcAft>
              <a:buClr>
                <a:srgbClr val="434343"/>
              </a:buClr>
              <a:buSzPts val="2400"/>
              <a:buFont typeface="Roboto"/>
              <a:buChar char="●"/>
            </a:pPr>
            <a:r>
              <a:rPr lang="en" sz="2400">
                <a:solidFill>
                  <a:srgbClr val="434343"/>
                </a:solidFill>
                <a:latin typeface="Roboto"/>
                <a:ea typeface="Roboto"/>
                <a:cs typeface="Roboto"/>
                <a:sym typeface="Roboto"/>
              </a:rPr>
              <a:t>Personas</a:t>
            </a:r>
            <a:endParaRPr sz="2400">
              <a:solidFill>
                <a:srgbClr val="434343"/>
              </a:solidFill>
              <a:latin typeface="Roboto"/>
              <a:ea typeface="Roboto"/>
              <a:cs typeface="Roboto"/>
              <a:sym typeface="Roboto"/>
            </a:endParaRPr>
          </a:p>
        </p:txBody>
      </p:sp>
      <p:sp>
        <p:nvSpPr>
          <p:cNvPr id="475" name="Google Shape;475;p104"/>
          <p:cNvSpPr txBox="1"/>
          <p:nvPr/>
        </p:nvSpPr>
        <p:spPr>
          <a:xfrm>
            <a:off x="1166775" y="272250"/>
            <a:ext cx="6650700" cy="80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Roboto"/>
                <a:ea typeface="Roboto"/>
                <a:cs typeface="Roboto"/>
                <a:sym typeface="Roboto"/>
              </a:rPr>
              <a:t>User Research</a:t>
            </a:r>
            <a:endParaRPr b="1" sz="3000">
              <a:solidFill>
                <a:srgbClr val="FFFFFF"/>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pic>
        <p:nvPicPr>
          <p:cNvPr descr="csi_lab_slide_bg01.png" id="480" name="Google Shape;480;p105"/>
          <p:cNvPicPr preferRelativeResize="0"/>
          <p:nvPr/>
        </p:nvPicPr>
        <p:blipFill>
          <a:blip r:embed="rId3">
            <a:alphaModFix/>
          </a:blip>
          <a:stretch>
            <a:fillRect/>
          </a:stretch>
        </p:blipFill>
        <p:spPr>
          <a:xfrm>
            <a:off x="190925" y="110500"/>
            <a:ext cx="8744826" cy="4875399"/>
          </a:xfrm>
          <a:prstGeom prst="rect">
            <a:avLst/>
          </a:prstGeom>
          <a:noFill/>
          <a:ln>
            <a:noFill/>
          </a:ln>
        </p:spPr>
      </p:pic>
      <p:sp>
        <p:nvSpPr>
          <p:cNvPr id="481" name="Google Shape;481;p105"/>
          <p:cNvSpPr txBox="1"/>
          <p:nvPr/>
        </p:nvSpPr>
        <p:spPr>
          <a:xfrm>
            <a:off x="1834900" y="1986225"/>
            <a:ext cx="53040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Roboto"/>
                <a:ea typeface="Roboto"/>
                <a:cs typeface="Roboto"/>
                <a:sym typeface="Roboto"/>
              </a:rPr>
              <a:t>Interviews</a:t>
            </a:r>
            <a:endParaRPr sz="4800">
              <a:solidFill>
                <a:srgbClr val="FFFFFF"/>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79"/>
          <p:cNvSpPr/>
          <p:nvPr/>
        </p:nvSpPr>
        <p:spPr>
          <a:xfrm>
            <a:off x="431570" y="395020"/>
            <a:ext cx="7929600" cy="3398400"/>
          </a:xfrm>
          <a:prstGeom prst="rect">
            <a:avLst/>
          </a:prstGeom>
          <a:noFill/>
          <a:ln>
            <a:noFill/>
          </a:ln>
        </p:spPr>
        <p:txBody>
          <a:bodyPr anchorCtr="0" anchor="t" bIns="32125" lIns="64275" spcFirstLastPara="1" rIns="64275" wrap="square" tIns="32125">
            <a:noAutofit/>
          </a:bodyPr>
          <a:lstStyle/>
          <a:p>
            <a:pPr indent="-2231" lvl="0" marL="2231" marR="0" rtl="0" algn="l">
              <a:lnSpc>
                <a:spcPct val="100000"/>
              </a:lnSpc>
              <a:spcBef>
                <a:spcPts val="0"/>
              </a:spcBef>
              <a:spcAft>
                <a:spcPts val="0"/>
              </a:spcAft>
              <a:buClr>
                <a:srgbClr val="666666"/>
              </a:buClr>
              <a:buFont typeface="Courier New"/>
              <a:buNone/>
            </a:pPr>
            <a:r>
              <a:rPr b="0" i="0" lang="en" sz="2600" u="none" cap="none" strike="noStrike">
                <a:solidFill>
                  <a:srgbClr val="666666"/>
                </a:solidFill>
                <a:latin typeface="Open Sans"/>
                <a:ea typeface="Open Sans"/>
                <a:cs typeface="Open Sans"/>
                <a:sym typeface="Open Sans"/>
              </a:rPr>
              <a:t>Lesson 1: </a:t>
            </a:r>
            <a:endParaRPr b="0" i="0" sz="2600" u="none" cap="none" strike="noStrike">
              <a:solidFill>
                <a:srgbClr val="666666"/>
              </a:solidFill>
              <a:latin typeface="Open Sans"/>
              <a:ea typeface="Open Sans"/>
              <a:cs typeface="Open Sans"/>
              <a:sym typeface="Open Sans"/>
            </a:endParaRPr>
          </a:p>
          <a:p>
            <a:pPr indent="-2231" lvl="0" marL="2231" marR="0" rtl="0" algn="l">
              <a:lnSpc>
                <a:spcPct val="100000"/>
              </a:lnSpc>
              <a:spcBef>
                <a:spcPts val="1687"/>
              </a:spcBef>
              <a:spcAft>
                <a:spcPts val="0"/>
              </a:spcAft>
              <a:buClr>
                <a:srgbClr val="666666"/>
              </a:buClr>
              <a:buFont typeface="Courier New"/>
              <a:buNone/>
            </a:pPr>
            <a:r>
              <a:rPr b="1" i="0" lang="en" sz="2600" u="none" cap="none" strike="noStrike">
                <a:solidFill>
                  <a:srgbClr val="999999"/>
                </a:solidFill>
                <a:latin typeface="Open Sans"/>
                <a:ea typeface="Open Sans"/>
                <a:cs typeface="Open Sans"/>
                <a:sym typeface="Open Sans"/>
              </a:rPr>
              <a:t>Prototyping matters </a:t>
            </a:r>
            <a:r>
              <a:rPr i="0" lang="en" sz="2400" u="none" cap="none" strike="noStrike">
                <a:solidFill>
                  <a:srgbClr val="999999"/>
                </a:solidFill>
                <a:latin typeface="Open Sans"/>
                <a:ea typeface="Open Sans"/>
                <a:cs typeface="Open Sans"/>
                <a:sym typeface="Open Sans"/>
              </a:rPr>
              <a:t>(mo</a:t>
            </a:r>
            <a:r>
              <a:rPr lang="en" sz="2400">
                <a:solidFill>
                  <a:srgbClr val="999999"/>
                </a:solidFill>
                <a:latin typeface="Open Sans"/>
                <a:ea typeface="Open Sans"/>
                <a:cs typeface="Open Sans"/>
                <a:sym typeface="Open Sans"/>
              </a:rPr>
              <a:t>re on that later)</a:t>
            </a:r>
            <a:endParaRPr sz="2400">
              <a:solidFill>
                <a:srgbClr val="999999"/>
              </a:solidFill>
              <a:latin typeface="Open Sans"/>
              <a:ea typeface="Open Sans"/>
              <a:cs typeface="Open Sans"/>
              <a:sym typeface="Open Sans"/>
            </a:endParaRPr>
          </a:p>
          <a:p>
            <a:pPr indent="0" lvl="0" marL="0" marR="0" rtl="0" algn="l">
              <a:lnSpc>
                <a:spcPct val="100000"/>
              </a:lnSpc>
              <a:spcBef>
                <a:spcPts val="1687"/>
              </a:spcBef>
              <a:spcAft>
                <a:spcPts val="0"/>
              </a:spcAft>
              <a:buClr>
                <a:srgbClr val="666666"/>
              </a:buClr>
              <a:buFont typeface="Courier New"/>
              <a:buNone/>
            </a:pPr>
            <a:r>
              <a:t/>
            </a:r>
            <a:endParaRPr>
              <a:latin typeface="Open Sans"/>
              <a:ea typeface="Open Sans"/>
              <a:cs typeface="Open Sans"/>
              <a:sym typeface="Open Sans"/>
            </a:endParaRPr>
          </a:p>
          <a:p>
            <a:pPr indent="-2231" lvl="0" marL="2231" marR="0" rtl="0" algn="l">
              <a:lnSpc>
                <a:spcPct val="100000"/>
              </a:lnSpc>
              <a:spcBef>
                <a:spcPts val="1687"/>
              </a:spcBef>
              <a:spcAft>
                <a:spcPts val="0"/>
              </a:spcAft>
              <a:buClr>
                <a:srgbClr val="666666"/>
              </a:buClr>
              <a:buFont typeface="Courier New"/>
              <a:buNone/>
            </a:pPr>
            <a:r>
              <a:rPr b="0" i="0" lang="en" sz="2600" u="none" cap="none" strike="noStrike">
                <a:solidFill>
                  <a:srgbClr val="666666"/>
                </a:solidFill>
                <a:latin typeface="Open Sans"/>
                <a:ea typeface="Open Sans"/>
                <a:cs typeface="Open Sans"/>
                <a:sym typeface="Open Sans"/>
              </a:rPr>
              <a:t>Lesson 2: </a:t>
            </a:r>
            <a:endParaRPr b="0" i="0" sz="1400" u="none" cap="none" strike="noStrike">
              <a:solidFill>
                <a:srgbClr val="000000"/>
              </a:solidFill>
              <a:latin typeface="Open Sans"/>
              <a:ea typeface="Open Sans"/>
              <a:cs typeface="Open Sans"/>
              <a:sym typeface="Open Sans"/>
            </a:endParaRPr>
          </a:p>
          <a:p>
            <a:pPr indent="-2231" lvl="0" marL="2231" marR="0" rtl="0" algn="l">
              <a:lnSpc>
                <a:spcPct val="100000"/>
              </a:lnSpc>
              <a:spcBef>
                <a:spcPts val="1687"/>
              </a:spcBef>
              <a:spcAft>
                <a:spcPts val="1687"/>
              </a:spcAft>
              <a:buClr>
                <a:srgbClr val="666666"/>
              </a:buClr>
              <a:buFont typeface="Courier New"/>
              <a:buNone/>
            </a:pPr>
            <a:r>
              <a:rPr i="0" lang="en" sz="2600" u="none" cap="none" strike="noStrike">
                <a:solidFill>
                  <a:srgbClr val="999999"/>
                </a:solidFill>
                <a:latin typeface="Open Sans"/>
                <a:ea typeface="Open Sans"/>
                <a:cs typeface="Open Sans"/>
                <a:sym typeface="Open Sans"/>
              </a:rPr>
              <a:t>We need to</a:t>
            </a:r>
            <a:r>
              <a:rPr b="1" i="0" lang="en" sz="2600" u="none" cap="none" strike="noStrike">
                <a:solidFill>
                  <a:srgbClr val="999999"/>
                </a:solidFill>
                <a:latin typeface="Open Sans"/>
                <a:ea typeface="Open Sans"/>
                <a:cs typeface="Open Sans"/>
                <a:sym typeface="Open Sans"/>
              </a:rPr>
              <a:t> identify the assumptions </a:t>
            </a:r>
            <a:r>
              <a:rPr i="0" lang="en" sz="2600" u="none" cap="none" strike="noStrike">
                <a:solidFill>
                  <a:srgbClr val="999999"/>
                </a:solidFill>
                <a:latin typeface="Open Sans"/>
                <a:ea typeface="Open Sans"/>
                <a:cs typeface="Open Sans"/>
                <a:sym typeface="Open Sans"/>
              </a:rPr>
              <a:t>in our project – the real customer needs, the cost of the project, the duration of the service, etc. – and test them early and often!</a:t>
            </a:r>
            <a:endParaRPr i="0" sz="1400" u="none" cap="none" strike="noStrike">
              <a:solidFill>
                <a:srgbClr val="999999"/>
              </a:solidFill>
              <a:latin typeface="Open Sans"/>
              <a:ea typeface="Open Sans"/>
              <a:cs typeface="Open Sans"/>
              <a:sym typeface="Open Sans"/>
            </a:endParaRPr>
          </a:p>
        </p:txBody>
      </p:sp>
      <p:pic>
        <p:nvPicPr>
          <p:cNvPr descr="Copy of CSI-Lab-08.png" id="284" name="Google Shape;284;p79"/>
          <p:cNvPicPr preferRelativeResize="0"/>
          <p:nvPr/>
        </p:nvPicPr>
        <p:blipFill>
          <a:blip r:embed="rId3">
            <a:alphaModFix/>
          </a:blip>
          <a:stretch>
            <a:fillRect/>
          </a:stretch>
        </p:blipFill>
        <p:spPr>
          <a:xfrm>
            <a:off x="-188400" y="-209500"/>
            <a:ext cx="9420124" cy="6094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pic>
        <p:nvPicPr>
          <p:cNvPr id="486" name="Google Shape;486;p106"/>
          <p:cNvPicPr preferRelativeResize="0"/>
          <p:nvPr/>
        </p:nvPicPr>
        <p:blipFill>
          <a:blip r:embed="rId3">
            <a:alphaModFix/>
          </a:blip>
          <a:stretch>
            <a:fillRect/>
          </a:stretch>
        </p:blipFill>
        <p:spPr>
          <a:xfrm>
            <a:off x="92338" y="126013"/>
            <a:ext cx="8959326" cy="4891476"/>
          </a:xfrm>
          <a:prstGeom prst="rect">
            <a:avLst/>
          </a:prstGeom>
          <a:noFill/>
          <a:ln>
            <a:noFill/>
          </a:ln>
        </p:spPr>
      </p:pic>
      <p:sp>
        <p:nvSpPr>
          <p:cNvPr id="487" name="Google Shape;487;p106"/>
          <p:cNvSpPr txBox="1"/>
          <p:nvPr/>
        </p:nvSpPr>
        <p:spPr>
          <a:xfrm>
            <a:off x="403200" y="331525"/>
            <a:ext cx="5048100" cy="10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434343"/>
                </a:solidFill>
                <a:latin typeface="Roboto"/>
                <a:ea typeface="Roboto"/>
                <a:cs typeface="Roboto"/>
                <a:sym typeface="Roboto"/>
              </a:rPr>
              <a:t>Interviews</a:t>
            </a:r>
            <a:endParaRPr b="1" sz="4600">
              <a:solidFill>
                <a:srgbClr val="434343"/>
              </a:solidFill>
              <a:latin typeface="Roboto"/>
              <a:ea typeface="Roboto"/>
              <a:cs typeface="Roboto"/>
              <a:sym typeface="Roboto"/>
            </a:endParaRPr>
          </a:p>
        </p:txBody>
      </p:sp>
      <p:sp>
        <p:nvSpPr>
          <p:cNvPr id="488" name="Google Shape;488;p106"/>
          <p:cNvSpPr txBox="1"/>
          <p:nvPr/>
        </p:nvSpPr>
        <p:spPr>
          <a:xfrm>
            <a:off x="403188" y="1554825"/>
            <a:ext cx="7242600" cy="26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Roboto"/>
                <a:ea typeface="Roboto"/>
                <a:cs typeface="Roboto"/>
                <a:sym typeface="Roboto"/>
              </a:rPr>
              <a:t>Uncover needs of your users through </a:t>
            </a:r>
            <a:endParaRPr sz="1800">
              <a:solidFill>
                <a:srgbClr val="434343"/>
              </a:solidFill>
              <a:latin typeface="Roboto"/>
              <a:ea typeface="Roboto"/>
              <a:cs typeface="Roboto"/>
              <a:sym typeface="Roboto"/>
            </a:endParaRPr>
          </a:p>
          <a:p>
            <a:pPr indent="457200" lvl="0" marL="0" rtl="0" algn="l">
              <a:spcBef>
                <a:spcPts val="1000"/>
              </a:spcBef>
              <a:spcAft>
                <a:spcPts val="0"/>
              </a:spcAft>
              <a:buNone/>
            </a:pPr>
            <a:r>
              <a:rPr b="1" lang="en" sz="1800">
                <a:solidFill>
                  <a:srgbClr val="F3501D"/>
                </a:solidFill>
                <a:latin typeface="Roboto"/>
                <a:ea typeface="Roboto"/>
                <a:cs typeface="Roboto"/>
                <a:sym typeface="Roboto"/>
              </a:rPr>
              <a:t>stories</a:t>
            </a:r>
            <a:r>
              <a:rPr lang="en" sz="1800">
                <a:solidFill>
                  <a:srgbClr val="434343"/>
                </a:solidFill>
                <a:latin typeface="Roboto"/>
                <a:ea typeface="Roboto"/>
                <a:cs typeface="Roboto"/>
                <a:sym typeface="Roboto"/>
              </a:rPr>
              <a:t>, </a:t>
            </a:r>
            <a:r>
              <a:rPr b="1" lang="en" sz="1800">
                <a:solidFill>
                  <a:srgbClr val="F3501D"/>
                </a:solidFill>
                <a:latin typeface="Roboto"/>
                <a:ea typeface="Roboto"/>
                <a:cs typeface="Roboto"/>
                <a:sym typeface="Roboto"/>
              </a:rPr>
              <a:t>emotions</a:t>
            </a:r>
            <a:r>
              <a:rPr lang="en" sz="1800">
                <a:solidFill>
                  <a:srgbClr val="434343"/>
                </a:solidFill>
                <a:latin typeface="Roboto"/>
                <a:ea typeface="Roboto"/>
                <a:cs typeface="Roboto"/>
                <a:sym typeface="Roboto"/>
              </a:rPr>
              <a:t>, and </a:t>
            </a:r>
            <a:r>
              <a:rPr b="1" lang="en" sz="1800">
                <a:solidFill>
                  <a:srgbClr val="F3501D"/>
                </a:solidFill>
                <a:latin typeface="Roboto"/>
                <a:ea typeface="Roboto"/>
                <a:cs typeface="Roboto"/>
                <a:sym typeface="Roboto"/>
              </a:rPr>
              <a:t>insights</a:t>
            </a:r>
            <a:endParaRPr sz="1800">
              <a:solidFill>
                <a:srgbClr val="F3501D"/>
              </a:solidFill>
              <a:latin typeface="Roboto"/>
              <a:ea typeface="Roboto"/>
              <a:cs typeface="Roboto"/>
              <a:sym typeface="Roboto"/>
            </a:endParaRPr>
          </a:p>
          <a:p>
            <a:pPr indent="0" lvl="0" marL="0" rtl="0" algn="l">
              <a:spcBef>
                <a:spcPts val="1000"/>
              </a:spcBef>
              <a:spcAft>
                <a:spcPts val="0"/>
              </a:spcAft>
              <a:buNone/>
            </a:pPr>
            <a:r>
              <a:rPr lang="en" sz="1800">
                <a:solidFill>
                  <a:srgbClr val="434343"/>
                </a:solidFill>
                <a:latin typeface="Roboto"/>
                <a:ea typeface="Roboto"/>
                <a:cs typeface="Roboto"/>
                <a:sym typeface="Roboto"/>
              </a:rPr>
              <a:t>Your goal is </a:t>
            </a:r>
            <a:r>
              <a:rPr b="1" lang="en" sz="1800">
                <a:solidFill>
                  <a:srgbClr val="434343"/>
                </a:solidFill>
                <a:latin typeface="Roboto"/>
                <a:ea typeface="Roboto"/>
                <a:cs typeface="Roboto"/>
                <a:sym typeface="Roboto"/>
              </a:rPr>
              <a:t>not</a:t>
            </a:r>
            <a:r>
              <a:rPr lang="en" sz="1800">
                <a:solidFill>
                  <a:srgbClr val="434343"/>
                </a:solidFill>
                <a:latin typeface="Roboto"/>
                <a:ea typeface="Roboto"/>
                <a:cs typeface="Roboto"/>
                <a:sym typeface="Roboto"/>
              </a:rPr>
              <a:t> to think up new ideas or find solutions</a:t>
            </a:r>
            <a:endParaRPr sz="1800">
              <a:solidFill>
                <a:srgbClr val="434343"/>
              </a:solidFill>
              <a:latin typeface="Roboto"/>
              <a:ea typeface="Roboto"/>
              <a:cs typeface="Roboto"/>
              <a:sym typeface="Roboto"/>
            </a:endParaRPr>
          </a:p>
          <a:p>
            <a:pPr indent="0" lvl="0" marL="0" rtl="0" algn="l">
              <a:spcBef>
                <a:spcPts val="1000"/>
              </a:spcBef>
              <a:spcAft>
                <a:spcPts val="0"/>
              </a:spcAft>
              <a:buNone/>
            </a:pPr>
            <a:r>
              <a:rPr lang="en" sz="1800">
                <a:solidFill>
                  <a:srgbClr val="434343"/>
                </a:solidFill>
                <a:latin typeface="Roboto"/>
                <a:ea typeface="Roboto"/>
                <a:cs typeface="Roboto"/>
                <a:sym typeface="Roboto"/>
              </a:rPr>
              <a:t>	This prevents you from seeing their reality</a:t>
            </a:r>
            <a:endParaRPr sz="1800">
              <a:solidFill>
                <a:srgbClr val="FF00FF"/>
              </a:solidFill>
              <a:latin typeface="Roboto"/>
              <a:ea typeface="Roboto"/>
              <a:cs typeface="Roboto"/>
              <a:sym typeface="Roboto"/>
            </a:endParaRPr>
          </a:p>
          <a:p>
            <a:pPr indent="0" lvl="0" marL="0" rtl="0" algn="l">
              <a:spcBef>
                <a:spcPts val="1000"/>
              </a:spcBef>
              <a:spcAft>
                <a:spcPts val="0"/>
              </a:spcAft>
              <a:buNone/>
            </a:pPr>
            <a:r>
              <a:rPr lang="en" sz="1800">
                <a:solidFill>
                  <a:srgbClr val="434343"/>
                </a:solidFill>
                <a:latin typeface="Roboto"/>
                <a:ea typeface="Roboto"/>
                <a:cs typeface="Roboto"/>
                <a:sym typeface="Roboto"/>
              </a:rPr>
              <a:t>Listen and ask for feedback (ie don’t jump to conclusions)</a:t>
            </a:r>
            <a:endParaRPr sz="1800">
              <a:solidFill>
                <a:srgbClr val="434343"/>
              </a:solidFill>
              <a:latin typeface="Roboto"/>
              <a:ea typeface="Roboto"/>
              <a:cs typeface="Roboto"/>
              <a:sym typeface="Roboto"/>
            </a:endParaRPr>
          </a:p>
          <a:p>
            <a:pPr indent="0" lvl="0" marL="0" rtl="0" algn="l">
              <a:spcBef>
                <a:spcPts val="1000"/>
              </a:spcBef>
              <a:spcAft>
                <a:spcPts val="1000"/>
              </a:spcAft>
              <a:buNone/>
            </a:pPr>
            <a:r>
              <a:t/>
            </a:r>
            <a:endParaRPr>
              <a:solidFill>
                <a:srgbClr val="434343"/>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pic>
        <p:nvPicPr>
          <p:cNvPr id="493" name="Google Shape;493;p107"/>
          <p:cNvPicPr preferRelativeResize="0"/>
          <p:nvPr/>
        </p:nvPicPr>
        <p:blipFill>
          <a:blip r:embed="rId3">
            <a:alphaModFix/>
          </a:blip>
          <a:stretch>
            <a:fillRect/>
          </a:stretch>
        </p:blipFill>
        <p:spPr>
          <a:xfrm>
            <a:off x="98350" y="104500"/>
            <a:ext cx="8959326" cy="4891476"/>
          </a:xfrm>
          <a:prstGeom prst="rect">
            <a:avLst/>
          </a:prstGeom>
          <a:noFill/>
          <a:ln>
            <a:noFill/>
          </a:ln>
        </p:spPr>
      </p:pic>
      <p:sp>
        <p:nvSpPr>
          <p:cNvPr id="494" name="Google Shape;494;p107"/>
          <p:cNvSpPr txBox="1"/>
          <p:nvPr/>
        </p:nvSpPr>
        <p:spPr>
          <a:xfrm>
            <a:off x="481500" y="331525"/>
            <a:ext cx="4429200" cy="10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434343"/>
                </a:solidFill>
                <a:latin typeface="Roboto"/>
                <a:ea typeface="Roboto"/>
                <a:cs typeface="Roboto"/>
                <a:sym typeface="Roboto"/>
              </a:rPr>
              <a:t>Interviewer Tips</a:t>
            </a:r>
            <a:endParaRPr sz="4600">
              <a:solidFill>
                <a:srgbClr val="434343"/>
              </a:solidFill>
              <a:latin typeface="Roboto"/>
              <a:ea typeface="Roboto"/>
              <a:cs typeface="Roboto"/>
              <a:sym typeface="Roboto"/>
            </a:endParaRPr>
          </a:p>
        </p:txBody>
      </p:sp>
      <p:sp>
        <p:nvSpPr>
          <p:cNvPr id="495" name="Google Shape;495;p107"/>
          <p:cNvSpPr txBox="1"/>
          <p:nvPr/>
        </p:nvSpPr>
        <p:spPr>
          <a:xfrm>
            <a:off x="474350" y="1568025"/>
            <a:ext cx="4587000" cy="30018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 sz="2000">
                <a:solidFill>
                  <a:srgbClr val="434343"/>
                </a:solidFill>
                <a:latin typeface="Roboto"/>
                <a:ea typeface="Roboto"/>
                <a:cs typeface="Roboto"/>
                <a:sym typeface="Roboto"/>
              </a:rPr>
              <a:t>Seek stories</a:t>
            </a:r>
            <a:endParaRPr b="1" sz="2000">
              <a:solidFill>
                <a:srgbClr val="434343"/>
              </a:solidFill>
              <a:latin typeface="Roboto"/>
              <a:ea typeface="Roboto"/>
              <a:cs typeface="Roboto"/>
              <a:sym typeface="Roboto"/>
            </a:endParaRPr>
          </a:p>
          <a:p>
            <a:pPr indent="457200" lvl="0" marL="0" rtl="0" algn="l">
              <a:lnSpc>
                <a:spcPct val="125000"/>
              </a:lnSpc>
              <a:spcBef>
                <a:spcPts val="0"/>
              </a:spcBef>
              <a:spcAft>
                <a:spcPts val="0"/>
              </a:spcAft>
              <a:buNone/>
            </a:pPr>
            <a:r>
              <a:rPr i="1" lang="en" sz="1800">
                <a:solidFill>
                  <a:srgbClr val="F3501D"/>
                </a:solidFill>
                <a:latin typeface="Roboto"/>
                <a:ea typeface="Roboto"/>
                <a:cs typeface="Roboto"/>
                <a:sym typeface="Roboto"/>
              </a:rPr>
              <a:t>“Tell me about a time…”</a:t>
            </a:r>
            <a:endParaRPr sz="1800">
              <a:solidFill>
                <a:srgbClr val="F3501D"/>
              </a:solidFill>
              <a:latin typeface="Roboto"/>
              <a:ea typeface="Roboto"/>
              <a:cs typeface="Roboto"/>
              <a:sym typeface="Roboto"/>
            </a:endParaRPr>
          </a:p>
          <a:p>
            <a:pPr indent="0" lvl="0" marL="0" rtl="0" algn="l">
              <a:lnSpc>
                <a:spcPct val="125000"/>
              </a:lnSpc>
              <a:spcBef>
                <a:spcPts val="0"/>
              </a:spcBef>
              <a:spcAft>
                <a:spcPts val="0"/>
              </a:spcAft>
              <a:buNone/>
            </a:pPr>
            <a:r>
              <a:rPr b="1" lang="en" sz="2000">
                <a:solidFill>
                  <a:srgbClr val="434343"/>
                </a:solidFill>
                <a:latin typeface="Roboto"/>
                <a:ea typeface="Roboto"/>
                <a:cs typeface="Roboto"/>
                <a:sym typeface="Roboto"/>
              </a:rPr>
              <a:t>Ask open-ended questions</a:t>
            </a:r>
            <a:endParaRPr b="1" sz="2000">
              <a:solidFill>
                <a:srgbClr val="434343"/>
              </a:solidFill>
              <a:latin typeface="Roboto"/>
              <a:ea typeface="Roboto"/>
              <a:cs typeface="Roboto"/>
              <a:sym typeface="Roboto"/>
            </a:endParaRPr>
          </a:p>
          <a:p>
            <a:pPr indent="457200" lvl="0" marL="0" rtl="0" algn="l">
              <a:lnSpc>
                <a:spcPct val="125000"/>
              </a:lnSpc>
              <a:spcBef>
                <a:spcPts val="0"/>
              </a:spcBef>
              <a:spcAft>
                <a:spcPts val="0"/>
              </a:spcAft>
              <a:buNone/>
            </a:pPr>
            <a:r>
              <a:rPr i="1" lang="en" sz="1800">
                <a:solidFill>
                  <a:srgbClr val="F3501D"/>
                </a:solidFill>
                <a:latin typeface="Roboto"/>
                <a:ea typeface="Roboto"/>
                <a:cs typeface="Roboto"/>
                <a:sym typeface="Roboto"/>
              </a:rPr>
              <a:t>“Walk me through…”</a:t>
            </a:r>
            <a:endParaRPr i="1" sz="1800">
              <a:solidFill>
                <a:srgbClr val="F3501D"/>
              </a:solidFill>
              <a:latin typeface="Roboto"/>
              <a:ea typeface="Roboto"/>
              <a:cs typeface="Roboto"/>
              <a:sym typeface="Roboto"/>
            </a:endParaRPr>
          </a:p>
          <a:p>
            <a:pPr indent="0" lvl="0" marL="0" rtl="0" algn="l">
              <a:lnSpc>
                <a:spcPct val="125000"/>
              </a:lnSpc>
              <a:spcBef>
                <a:spcPts val="0"/>
              </a:spcBef>
              <a:spcAft>
                <a:spcPts val="0"/>
              </a:spcAft>
              <a:buNone/>
            </a:pPr>
            <a:r>
              <a:rPr b="1" lang="en" sz="2000">
                <a:solidFill>
                  <a:srgbClr val="434343"/>
                </a:solidFill>
                <a:latin typeface="Roboto"/>
                <a:ea typeface="Roboto"/>
                <a:cs typeface="Roboto"/>
                <a:sym typeface="Roboto"/>
              </a:rPr>
              <a:t>Encourage elaboration: </a:t>
            </a:r>
            <a:endParaRPr b="1" sz="2000">
              <a:solidFill>
                <a:srgbClr val="434343"/>
              </a:solidFill>
              <a:latin typeface="Roboto"/>
              <a:ea typeface="Roboto"/>
              <a:cs typeface="Roboto"/>
              <a:sym typeface="Roboto"/>
            </a:endParaRPr>
          </a:p>
          <a:p>
            <a:pPr indent="0" lvl="0" marL="457200" rtl="0" algn="l">
              <a:lnSpc>
                <a:spcPct val="125000"/>
              </a:lnSpc>
              <a:spcBef>
                <a:spcPts val="0"/>
              </a:spcBef>
              <a:spcAft>
                <a:spcPts val="0"/>
              </a:spcAft>
              <a:buNone/>
            </a:pPr>
            <a:r>
              <a:rPr i="1" lang="en" sz="1800">
                <a:solidFill>
                  <a:srgbClr val="F3501D"/>
                </a:solidFill>
                <a:latin typeface="Roboto"/>
                <a:ea typeface="Roboto"/>
                <a:cs typeface="Roboto"/>
                <a:sym typeface="Roboto"/>
              </a:rPr>
              <a:t>“Tell me more about”</a:t>
            </a:r>
            <a:endParaRPr i="1" sz="1800">
              <a:solidFill>
                <a:srgbClr val="F3501D"/>
              </a:solidFill>
              <a:latin typeface="Roboto"/>
              <a:ea typeface="Roboto"/>
              <a:cs typeface="Roboto"/>
              <a:sym typeface="Roboto"/>
            </a:endParaRPr>
          </a:p>
          <a:p>
            <a:pPr indent="0" lvl="0" marL="457200" rtl="0" algn="l">
              <a:lnSpc>
                <a:spcPct val="125000"/>
              </a:lnSpc>
              <a:spcBef>
                <a:spcPts val="0"/>
              </a:spcBef>
              <a:spcAft>
                <a:spcPts val="0"/>
              </a:spcAft>
              <a:buNone/>
            </a:pPr>
            <a:r>
              <a:rPr i="1" lang="en" sz="1800">
                <a:solidFill>
                  <a:srgbClr val="F3501D"/>
                </a:solidFill>
                <a:latin typeface="Roboto"/>
                <a:ea typeface="Roboto"/>
                <a:cs typeface="Roboto"/>
                <a:sym typeface="Roboto"/>
              </a:rPr>
              <a:t>“why, why, WHY?”</a:t>
            </a:r>
            <a:endParaRPr b="1" sz="1800">
              <a:solidFill>
                <a:srgbClr val="F3501D"/>
              </a:solidFill>
              <a:latin typeface="Roboto"/>
              <a:ea typeface="Roboto"/>
              <a:cs typeface="Roboto"/>
              <a:sym typeface="Roboto"/>
            </a:endParaRPr>
          </a:p>
          <a:p>
            <a:pPr indent="0" lvl="0" marL="0" rtl="0" algn="l">
              <a:lnSpc>
                <a:spcPct val="125000"/>
              </a:lnSpc>
              <a:spcBef>
                <a:spcPts val="0"/>
              </a:spcBef>
              <a:spcAft>
                <a:spcPts val="0"/>
              </a:spcAft>
              <a:buNone/>
            </a:pPr>
            <a:r>
              <a:t/>
            </a:r>
            <a:endParaRPr sz="2000">
              <a:solidFill>
                <a:srgbClr val="434343"/>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pic>
        <p:nvPicPr>
          <p:cNvPr descr="csi_lab_slide_74.jpg" id="500" name="Google Shape;500;p108"/>
          <p:cNvPicPr preferRelativeResize="0"/>
          <p:nvPr/>
        </p:nvPicPr>
        <p:blipFill rotWithShape="1">
          <a:blip r:embed="rId3">
            <a:alphaModFix/>
          </a:blip>
          <a:srcRect b="0" l="0" r="0" t="0"/>
          <a:stretch/>
        </p:blipFill>
        <p:spPr>
          <a:xfrm>
            <a:off x="-133350" y="0"/>
            <a:ext cx="9277353" cy="6003001"/>
          </a:xfrm>
          <a:prstGeom prst="rect">
            <a:avLst/>
          </a:prstGeom>
          <a:noFill/>
          <a:ln>
            <a:noFill/>
          </a:ln>
        </p:spPr>
      </p:pic>
      <p:sp>
        <p:nvSpPr>
          <p:cNvPr id="501" name="Google Shape;501;p108"/>
          <p:cNvSpPr txBox="1"/>
          <p:nvPr/>
        </p:nvSpPr>
        <p:spPr>
          <a:xfrm>
            <a:off x="481500" y="331525"/>
            <a:ext cx="6528900" cy="10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434343"/>
                </a:solidFill>
                <a:latin typeface="Roboto"/>
                <a:ea typeface="Roboto"/>
                <a:cs typeface="Roboto"/>
                <a:sym typeface="Roboto"/>
              </a:rPr>
              <a:t>Encourage Elaboration</a:t>
            </a:r>
            <a:endParaRPr sz="4600">
              <a:solidFill>
                <a:srgbClr val="434343"/>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pic>
        <p:nvPicPr>
          <p:cNvPr id="506" name="Google Shape;506;p109"/>
          <p:cNvPicPr preferRelativeResize="0"/>
          <p:nvPr/>
        </p:nvPicPr>
        <p:blipFill>
          <a:blip r:embed="rId3">
            <a:alphaModFix/>
          </a:blip>
          <a:stretch>
            <a:fillRect/>
          </a:stretch>
        </p:blipFill>
        <p:spPr>
          <a:xfrm>
            <a:off x="98350" y="104500"/>
            <a:ext cx="8959326" cy="4891476"/>
          </a:xfrm>
          <a:prstGeom prst="rect">
            <a:avLst/>
          </a:prstGeom>
          <a:noFill/>
          <a:ln>
            <a:noFill/>
          </a:ln>
        </p:spPr>
      </p:pic>
      <p:sp>
        <p:nvSpPr>
          <p:cNvPr id="507" name="Google Shape;507;p109"/>
          <p:cNvSpPr txBox="1"/>
          <p:nvPr/>
        </p:nvSpPr>
        <p:spPr>
          <a:xfrm>
            <a:off x="481500" y="331525"/>
            <a:ext cx="5230500" cy="10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434343"/>
                </a:solidFill>
                <a:latin typeface="Roboto"/>
                <a:ea typeface="Roboto"/>
                <a:cs typeface="Roboto"/>
                <a:sym typeface="Roboto"/>
              </a:rPr>
              <a:t>Sample Questions</a:t>
            </a:r>
            <a:endParaRPr sz="4600">
              <a:solidFill>
                <a:srgbClr val="434343"/>
              </a:solidFill>
              <a:latin typeface="Roboto"/>
              <a:ea typeface="Roboto"/>
              <a:cs typeface="Roboto"/>
              <a:sym typeface="Roboto"/>
            </a:endParaRPr>
          </a:p>
        </p:txBody>
      </p:sp>
      <p:sp>
        <p:nvSpPr>
          <p:cNvPr id="508" name="Google Shape;508;p109"/>
          <p:cNvSpPr txBox="1"/>
          <p:nvPr/>
        </p:nvSpPr>
        <p:spPr>
          <a:xfrm>
            <a:off x="474350" y="1568025"/>
            <a:ext cx="7536000" cy="30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887A"/>
                </a:solidFill>
                <a:latin typeface="Roboto"/>
                <a:ea typeface="Roboto"/>
                <a:cs typeface="Roboto"/>
                <a:sym typeface="Roboto"/>
              </a:rPr>
              <a:t>QUESTIONS</a:t>
            </a:r>
            <a:endParaRPr b="1" sz="1800">
              <a:solidFill>
                <a:srgbClr val="00887A"/>
              </a:solidFill>
              <a:latin typeface="Roboto"/>
              <a:ea typeface="Roboto"/>
              <a:cs typeface="Roboto"/>
              <a:sym typeface="Roboto"/>
            </a:endParaRPr>
          </a:p>
          <a:p>
            <a:pPr indent="457200" lvl="0" marL="0" rtl="0" algn="l">
              <a:spcBef>
                <a:spcPts val="0"/>
              </a:spcBef>
              <a:spcAft>
                <a:spcPts val="0"/>
              </a:spcAft>
              <a:buNone/>
            </a:pPr>
            <a:r>
              <a:rPr lang="en" sz="1800">
                <a:solidFill>
                  <a:srgbClr val="4A86E8"/>
                </a:solidFill>
                <a:latin typeface="Roboto"/>
                <a:ea typeface="Roboto"/>
                <a:cs typeface="Roboto"/>
                <a:sym typeface="Roboto"/>
              </a:rPr>
              <a:t>/</a:t>
            </a:r>
            <a:r>
              <a:rPr lang="en" sz="1800">
                <a:latin typeface="Roboto"/>
                <a:ea typeface="Roboto"/>
                <a:cs typeface="Roboto"/>
                <a:sym typeface="Roboto"/>
              </a:rPr>
              <a:t> </a:t>
            </a:r>
            <a:r>
              <a:rPr lang="en" sz="1800">
                <a:solidFill>
                  <a:srgbClr val="434343"/>
                </a:solidFill>
                <a:latin typeface="Roboto"/>
                <a:ea typeface="Roboto"/>
                <a:cs typeface="Roboto"/>
                <a:sym typeface="Roboto"/>
              </a:rPr>
              <a:t>Walk me through your last moving experience. </a:t>
            </a:r>
            <a:endParaRPr sz="1800">
              <a:solidFill>
                <a:srgbClr val="434343"/>
              </a:solidFill>
              <a:latin typeface="Roboto"/>
              <a:ea typeface="Roboto"/>
              <a:cs typeface="Roboto"/>
              <a:sym typeface="Roboto"/>
            </a:endParaRPr>
          </a:p>
          <a:p>
            <a:pPr indent="0" lvl="0" marL="457200" rtl="0" algn="l">
              <a:spcBef>
                <a:spcPts val="0"/>
              </a:spcBef>
              <a:spcAft>
                <a:spcPts val="0"/>
              </a:spcAft>
              <a:buNone/>
            </a:pPr>
            <a:r>
              <a:rPr lang="en" sz="1800">
                <a:solidFill>
                  <a:srgbClr val="4A86E8"/>
                </a:solidFill>
                <a:latin typeface="Roboto"/>
                <a:ea typeface="Roboto"/>
                <a:cs typeface="Roboto"/>
                <a:sym typeface="Roboto"/>
              </a:rPr>
              <a:t>/</a:t>
            </a:r>
            <a:r>
              <a:rPr lang="en" sz="1800">
                <a:solidFill>
                  <a:schemeClr val="dk1"/>
                </a:solidFill>
                <a:latin typeface="Roboto"/>
                <a:ea typeface="Roboto"/>
                <a:cs typeface="Roboto"/>
                <a:sym typeface="Roboto"/>
              </a:rPr>
              <a:t> </a:t>
            </a:r>
            <a:r>
              <a:rPr lang="en" sz="1800">
                <a:solidFill>
                  <a:srgbClr val="434343"/>
                </a:solidFill>
                <a:latin typeface="Roboto"/>
                <a:ea typeface="Roboto"/>
                <a:cs typeface="Roboto"/>
                <a:sym typeface="Roboto"/>
              </a:rPr>
              <a:t>Tell me about the most positive job relocation you’ve ever had. What made it so positive?</a:t>
            </a:r>
            <a:endParaRPr sz="1800">
              <a:solidFill>
                <a:srgbClr val="434343"/>
              </a:solidFill>
              <a:latin typeface="Roboto"/>
              <a:ea typeface="Roboto"/>
              <a:cs typeface="Roboto"/>
              <a:sym typeface="Roboto"/>
            </a:endParaRPr>
          </a:p>
          <a:p>
            <a:pPr indent="0" lvl="0" marL="457200" rtl="0" algn="l">
              <a:spcBef>
                <a:spcPts val="0"/>
              </a:spcBef>
              <a:spcAft>
                <a:spcPts val="0"/>
              </a:spcAft>
              <a:buNone/>
            </a:pPr>
            <a:r>
              <a:rPr lang="en" sz="1800">
                <a:solidFill>
                  <a:srgbClr val="4A86E8"/>
                </a:solidFill>
                <a:latin typeface="Roboto"/>
                <a:ea typeface="Roboto"/>
                <a:cs typeface="Roboto"/>
                <a:sym typeface="Roboto"/>
              </a:rPr>
              <a:t>/</a:t>
            </a:r>
            <a:r>
              <a:rPr lang="en" sz="1800">
                <a:solidFill>
                  <a:schemeClr val="dk1"/>
                </a:solidFill>
                <a:latin typeface="Roboto"/>
                <a:ea typeface="Roboto"/>
                <a:cs typeface="Roboto"/>
                <a:sym typeface="Roboto"/>
              </a:rPr>
              <a:t> </a:t>
            </a:r>
            <a:r>
              <a:rPr lang="en" sz="1800">
                <a:solidFill>
                  <a:srgbClr val="434343"/>
                </a:solidFill>
                <a:latin typeface="Roboto"/>
                <a:ea typeface="Roboto"/>
                <a:cs typeface="Roboto"/>
                <a:sym typeface="Roboto"/>
              </a:rPr>
              <a:t>If you had magic wand and could change one thing about the moving experience, what would you change?</a:t>
            </a:r>
            <a:endParaRPr sz="1800">
              <a:solidFill>
                <a:srgbClr val="434343"/>
              </a:solidFill>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b="1" lang="en" sz="1800">
                <a:solidFill>
                  <a:srgbClr val="D50F25"/>
                </a:solidFill>
                <a:latin typeface="Roboto"/>
                <a:ea typeface="Roboto"/>
                <a:cs typeface="Roboto"/>
                <a:sym typeface="Roboto"/>
              </a:rPr>
              <a:t>AVOID</a:t>
            </a:r>
            <a:r>
              <a:rPr lang="en" sz="1800">
                <a:latin typeface="Roboto"/>
                <a:ea typeface="Roboto"/>
                <a:cs typeface="Roboto"/>
                <a:sym typeface="Roboto"/>
              </a:rPr>
              <a:t> </a:t>
            </a:r>
            <a:r>
              <a:rPr lang="en" sz="1800">
                <a:solidFill>
                  <a:srgbClr val="434343"/>
                </a:solidFill>
                <a:latin typeface="Roboto"/>
                <a:ea typeface="Roboto"/>
                <a:cs typeface="Roboto"/>
                <a:sym typeface="Roboto"/>
              </a:rPr>
              <a:t>(stay </a:t>
            </a:r>
            <a:r>
              <a:rPr i="1" lang="en" sz="1800">
                <a:solidFill>
                  <a:srgbClr val="434343"/>
                </a:solidFill>
                <a:latin typeface="Roboto"/>
                <a:ea typeface="Roboto"/>
                <a:cs typeface="Roboto"/>
                <a:sym typeface="Roboto"/>
              </a:rPr>
              <a:t>out</a:t>
            </a:r>
            <a:r>
              <a:rPr lang="en" sz="1800">
                <a:solidFill>
                  <a:srgbClr val="434343"/>
                </a:solidFill>
                <a:latin typeface="Roboto"/>
                <a:ea typeface="Roboto"/>
                <a:cs typeface="Roboto"/>
                <a:sym typeface="Roboto"/>
              </a:rPr>
              <a:t> of solution-land):</a:t>
            </a:r>
            <a:endParaRPr sz="1800">
              <a:solidFill>
                <a:srgbClr val="434343"/>
              </a:solidFill>
              <a:latin typeface="Roboto"/>
              <a:ea typeface="Roboto"/>
              <a:cs typeface="Roboto"/>
              <a:sym typeface="Roboto"/>
            </a:endParaRPr>
          </a:p>
          <a:p>
            <a:pPr indent="457200" lvl="0" marL="0" rtl="0" algn="l">
              <a:spcBef>
                <a:spcPts val="0"/>
              </a:spcBef>
              <a:spcAft>
                <a:spcPts val="0"/>
              </a:spcAft>
              <a:buNone/>
            </a:pPr>
            <a:r>
              <a:rPr lang="en" sz="1800">
                <a:solidFill>
                  <a:srgbClr val="4A86E8"/>
                </a:solidFill>
                <a:latin typeface="Roboto"/>
                <a:ea typeface="Roboto"/>
                <a:cs typeface="Roboto"/>
                <a:sym typeface="Roboto"/>
              </a:rPr>
              <a:t>/</a:t>
            </a:r>
            <a:r>
              <a:rPr lang="en" sz="1800">
                <a:solidFill>
                  <a:schemeClr val="dk1"/>
                </a:solidFill>
                <a:latin typeface="Roboto"/>
                <a:ea typeface="Roboto"/>
                <a:cs typeface="Roboto"/>
                <a:sym typeface="Roboto"/>
              </a:rPr>
              <a:t> </a:t>
            </a:r>
            <a:r>
              <a:rPr lang="en" sz="1800">
                <a:solidFill>
                  <a:srgbClr val="434343"/>
                </a:solidFill>
                <a:latin typeface="Roboto"/>
                <a:ea typeface="Roboto"/>
                <a:cs typeface="Roboto"/>
                <a:sym typeface="Roboto"/>
              </a:rPr>
              <a:t>Do you think it’d be better if we had robot movers?</a:t>
            </a:r>
            <a:endParaRPr sz="1800">
              <a:solidFill>
                <a:srgbClr val="434343"/>
              </a:solidFill>
              <a:latin typeface="Roboto"/>
              <a:ea typeface="Roboto"/>
              <a:cs typeface="Roboto"/>
              <a:sym typeface="Roboto"/>
            </a:endParaRPr>
          </a:p>
          <a:p>
            <a:pPr indent="0" lvl="0" marL="457200" rtl="0" algn="l">
              <a:spcBef>
                <a:spcPts val="0"/>
              </a:spcBef>
              <a:spcAft>
                <a:spcPts val="0"/>
              </a:spcAft>
              <a:buNone/>
            </a:pPr>
            <a:r>
              <a:rPr lang="en" sz="1800">
                <a:solidFill>
                  <a:srgbClr val="4A86E8"/>
                </a:solidFill>
                <a:latin typeface="Roboto"/>
                <a:ea typeface="Roboto"/>
                <a:cs typeface="Roboto"/>
                <a:sym typeface="Roboto"/>
              </a:rPr>
              <a:t>/</a:t>
            </a:r>
            <a:r>
              <a:rPr lang="en" sz="1800">
                <a:solidFill>
                  <a:schemeClr val="dk1"/>
                </a:solidFill>
                <a:latin typeface="Roboto"/>
                <a:ea typeface="Roboto"/>
                <a:cs typeface="Roboto"/>
                <a:sym typeface="Roboto"/>
              </a:rPr>
              <a:t> </a:t>
            </a:r>
            <a:r>
              <a:rPr lang="en" sz="1800">
                <a:solidFill>
                  <a:srgbClr val="434343"/>
                </a:solidFill>
                <a:latin typeface="Roboto"/>
                <a:ea typeface="Roboto"/>
                <a:cs typeface="Roboto"/>
                <a:sym typeface="Roboto"/>
              </a:rPr>
              <a:t>You mentioned worrying about your valuables getting stolen. What about hidden cameras?</a:t>
            </a:r>
            <a:endParaRPr sz="1800">
              <a:solidFill>
                <a:srgbClr val="434343"/>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pic>
        <p:nvPicPr>
          <p:cNvPr id="513" name="Google Shape;513;p110"/>
          <p:cNvPicPr preferRelativeResize="0"/>
          <p:nvPr/>
        </p:nvPicPr>
        <p:blipFill>
          <a:blip r:embed="rId3">
            <a:alphaModFix/>
          </a:blip>
          <a:stretch>
            <a:fillRect/>
          </a:stretch>
        </p:blipFill>
        <p:spPr>
          <a:xfrm>
            <a:off x="91250" y="98150"/>
            <a:ext cx="8967926" cy="4984950"/>
          </a:xfrm>
          <a:prstGeom prst="rect">
            <a:avLst/>
          </a:prstGeom>
          <a:noFill/>
          <a:ln>
            <a:noFill/>
          </a:ln>
        </p:spPr>
      </p:pic>
      <p:sp>
        <p:nvSpPr>
          <p:cNvPr id="514" name="Google Shape;514;p110"/>
          <p:cNvSpPr txBox="1"/>
          <p:nvPr/>
        </p:nvSpPr>
        <p:spPr>
          <a:xfrm>
            <a:off x="403204" y="331525"/>
            <a:ext cx="3409800" cy="10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434343"/>
                </a:solidFill>
                <a:latin typeface="Roboto"/>
                <a:ea typeface="Roboto"/>
                <a:cs typeface="Roboto"/>
                <a:sym typeface="Roboto"/>
              </a:rPr>
              <a:t>Roles</a:t>
            </a:r>
            <a:endParaRPr b="1" sz="4600">
              <a:solidFill>
                <a:srgbClr val="434343"/>
              </a:solidFill>
              <a:latin typeface="Roboto"/>
              <a:ea typeface="Roboto"/>
              <a:cs typeface="Roboto"/>
              <a:sym typeface="Roboto"/>
            </a:endParaRPr>
          </a:p>
        </p:txBody>
      </p:sp>
      <p:sp>
        <p:nvSpPr>
          <p:cNvPr id="515" name="Google Shape;515;p110"/>
          <p:cNvSpPr txBox="1"/>
          <p:nvPr/>
        </p:nvSpPr>
        <p:spPr>
          <a:xfrm>
            <a:off x="403200" y="1554825"/>
            <a:ext cx="5508300" cy="29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Assign</a:t>
            </a:r>
            <a:endParaRPr sz="1800">
              <a:latin typeface="Roboto"/>
              <a:ea typeface="Roboto"/>
              <a:cs typeface="Roboto"/>
              <a:sym typeface="Roboto"/>
            </a:endParaRPr>
          </a:p>
          <a:p>
            <a:pPr indent="0" lvl="0" marL="457200" rtl="0" algn="l">
              <a:spcBef>
                <a:spcPts val="1000"/>
              </a:spcBef>
              <a:spcAft>
                <a:spcPts val="0"/>
              </a:spcAft>
              <a:buNone/>
            </a:pPr>
            <a:r>
              <a:rPr b="1" lang="en" sz="1800">
                <a:solidFill>
                  <a:srgbClr val="F3501D"/>
                </a:solidFill>
                <a:latin typeface="Roboto"/>
                <a:ea typeface="Roboto"/>
                <a:cs typeface="Roboto"/>
                <a:sym typeface="Roboto"/>
              </a:rPr>
              <a:t>Interviewer</a:t>
            </a:r>
            <a:r>
              <a:rPr lang="en" sz="1800">
                <a:solidFill>
                  <a:srgbClr val="434343"/>
                </a:solidFill>
                <a:latin typeface="Roboto"/>
                <a:ea typeface="Roboto"/>
                <a:cs typeface="Roboto"/>
                <a:sym typeface="Roboto"/>
              </a:rPr>
              <a:t>: 1 team member</a:t>
            </a:r>
            <a:endParaRPr sz="1800">
              <a:solidFill>
                <a:srgbClr val="434343"/>
              </a:solidFill>
              <a:latin typeface="Roboto"/>
              <a:ea typeface="Roboto"/>
              <a:cs typeface="Roboto"/>
              <a:sym typeface="Roboto"/>
            </a:endParaRPr>
          </a:p>
          <a:p>
            <a:pPr indent="0" lvl="0" marL="457200" rtl="0" algn="l">
              <a:spcBef>
                <a:spcPts val="1000"/>
              </a:spcBef>
              <a:spcAft>
                <a:spcPts val="0"/>
              </a:spcAft>
              <a:buNone/>
            </a:pPr>
            <a:r>
              <a:rPr b="1" lang="en" sz="1800">
                <a:solidFill>
                  <a:srgbClr val="F3501D"/>
                </a:solidFill>
                <a:latin typeface="Roboto"/>
                <a:ea typeface="Roboto"/>
                <a:cs typeface="Roboto"/>
                <a:sym typeface="Roboto"/>
              </a:rPr>
              <a:t>Interviewee</a:t>
            </a:r>
            <a:r>
              <a:rPr lang="en" sz="1800">
                <a:solidFill>
                  <a:srgbClr val="434343"/>
                </a:solidFill>
                <a:latin typeface="Roboto"/>
                <a:ea typeface="Roboto"/>
                <a:cs typeface="Roboto"/>
                <a:sym typeface="Roboto"/>
              </a:rPr>
              <a:t>: 1 team member</a:t>
            </a:r>
            <a:endParaRPr sz="1800">
              <a:solidFill>
                <a:srgbClr val="434343"/>
              </a:solidFill>
              <a:latin typeface="Roboto"/>
              <a:ea typeface="Roboto"/>
              <a:cs typeface="Roboto"/>
              <a:sym typeface="Roboto"/>
            </a:endParaRPr>
          </a:p>
          <a:p>
            <a:pPr indent="0" lvl="0" marL="457200" rtl="0" algn="l">
              <a:spcBef>
                <a:spcPts val="1000"/>
              </a:spcBef>
              <a:spcAft>
                <a:spcPts val="0"/>
              </a:spcAft>
              <a:buClr>
                <a:schemeClr val="dk1"/>
              </a:buClr>
              <a:buSzPts val="1100"/>
              <a:buFont typeface="Arial"/>
              <a:buNone/>
            </a:pPr>
            <a:r>
              <a:rPr b="1" lang="en" sz="1800">
                <a:solidFill>
                  <a:srgbClr val="F3501D"/>
                </a:solidFill>
                <a:latin typeface="Roboto"/>
                <a:ea typeface="Roboto"/>
                <a:cs typeface="Roboto"/>
                <a:sym typeface="Roboto"/>
              </a:rPr>
              <a:t>Observers</a:t>
            </a:r>
            <a:r>
              <a:rPr lang="en" sz="1800">
                <a:solidFill>
                  <a:srgbClr val="434343"/>
                </a:solidFill>
                <a:latin typeface="Roboto"/>
                <a:ea typeface="Roboto"/>
                <a:cs typeface="Roboto"/>
                <a:sym typeface="Roboto"/>
              </a:rPr>
              <a:t>: remaining members of team</a:t>
            </a:r>
            <a:endParaRPr sz="1800">
              <a:solidFill>
                <a:srgbClr val="434343"/>
              </a:solidFill>
              <a:latin typeface="Roboto"/>
              <a:ea typeface="Roboto"/>
              <a:cs typeface="Roboto"/>
              <a:sym typeface="Roboto"/>
            </a:endParaRPr>
          </a:p>
          <a:p>
            <a:pPr indent="0" lvl="0" marL="0" rtl="0" algn="l">
              <a:spcBef>
                <a:spcPts val="1000"/>
              </a:spcBef>
              <a:spcAft>
                <a:spcPts val="0"/>
              </a:spcAft>
              <a:buNone/>
            </a:pPr>
            <a:r>
              <a:rPr lang="en" sz="1800">
                <a:solidFill>
                  <a:srgbClr val="434343"/>
                </a:solidFill>
                <a:latin typeface="Roboto"/>
                <a:ea typeface="Roboto"/>
                <a:cs typeface="Roboto"/>
                <a:sym typeface="Roboto"/>
              </a:rPr>
              <a:t>As </a:t>
            </a:r>
            <a:r>
              <a:rPr b="1" lang="en" sz="1800">
                <a:solidFill>
                  <a:srgbClr val="F3501D"/>
                </a:solidFill>
                <a:latin typeface="Roboto"/>
                <a:ea typeface="Roboto"/>
                <a:cs typeface="Roboto"/>
                <a:sym typeface="Roboto"/>
              </a:rPr>
              <a:t>Observers</a:t>
            </a:r>
            <a:r>
              <a:rPr lang="en" sz="1800">
                <a:solidFill>
                  <a:srgbClr val="434343"/>
                </a:solidFill>
                <a:latin typeface="Roboto"/>
                <a:ea typeface="Roboto"/>
                <a:cs typeface="Roboto"/>
                <a:sym typeface="Roboto"/>
              </a:rPr>
              <a:t>, your job is to:</a:t>
            </a:r>
            <a:endParaRPr sz="1800">
              <a:solidFill>
                <a:srgbClr val="434343"/>
              </a:solidFill>
              <a:latin typeface="Roboto"/>
              <a:ea typeface="Roboto"/>
              <a:cs typeface="Roboto"/>
              <a:sym typeface="Roboto"/>
            </a:endParaRPr>
          </a:p>
          <a:p>
            <a:pPr indent="0" lvl="0" marL="0" rtl="0" algn="l">
              <a:spcBef>
                <a:spcPts val="1000"/>
              </a:spcBef>
              <a:spcAft>
                <a:spcPts val="0"/>
              </a:spcAft>
              <a:buNone/>
            </a:pPr>
            <a:r>
              <a:rPr lang="en" sz="1800">
                <a:solidFill>
                  <a:srgbClr val="434343"/>
                </a:solidFill>
                <a:latin typeface="Roboto"/>
                <a:ea typeface="Roboto"/>
                <a:cs typeface="Roboto"/>
                <a:sym typeface="Roboto"/>
              </a:rPr>
              <a:t>	Record missed opportunities for elaboration</a:t>
            </a:r>
            <a:endParaRPr sz="1800">
              <a:solidFill>
                <a:srgbClr val="434343"/>
              </a:solidFill>
              <a:latin typeface="Roboto"/>
              <a:ea typeface="Roboto"/>
              <a:cs typeface="Roboto"/>
              <a:sym typeface="Roboto"/>
            </a:endParaRPr>
          </a:p>
          <a:p>
            <a:pPr indent="0" lvl="0" marL="0" rtl="0" algn="l">
              <a:spcBef>
                <a:spcPts val="1000"/>
              </a:spcBef>
              <a:spcAft>
                <a:spcPts val="0"/>
              </a:spcAft>
              <a:buNone/>
            </a:pPr>
            <a:r>
              <a:rPr lang="en" sz="1800">
                <a:solidFill>
                  <a:srgbClr val="434343"/>
                </a:solidFill>
                <a:latin typeface="Roboto"/>
                <a:ea typeface="Roboto"/>
                <a:cs typeface="Roboto"/>
                <a:sym typeface="Roboto"/>
              </a:rPr>
              <a:t>	Interesting insights</a:t>
            </a:r>
            <a:endParaRPr sz="1800">
              <a:solidFill>
                <a:srgbClr val="434343"/>
              </a:solidFill>
              <a:latin typeface="Roboto"/>
              <a:ea typeface="Roboto"/>
              <a:cs typeface="Roboto"/>
              <a:sym typeface="Roboto"/>
            </a:endParaRPr>
          </a:p>
          <a:p>
            <a:pPr indent="0" lvl="0" marL="0" rtl="0" algn="l">
              <a:spcBef>
                <a:spcPts val="1000"/>
              </a:spcBef>
              <a:spcAft>
                <a:spcPts val="0"/>
              </a:spcAft>
              <a:buNone/>
            </a:pPr>
            <a:r>
              <a:rPr lang="en" sz="1800">
                <a:solidFill>
                  <a:srgbClr val="434343"/>
                </a:solidFill>
                <a:latin typeface="Roboto"/>
                <a:ea typeface="Roboto"/>
                <a:cs typeface="Roboto"/>
                <a:sym typeface="Roboto"/>
              </a:rPr>
              <a:t>	</a:t>
            </a:r>
            <a:endParaRPr sz="1800">
              <a:solidFill>
                <a:srgbClr val="434343"/>
              </a:solidFill>
              <a:latin typeface="Roboto"/>
              <a:ea typeface="Roboto"/>
              <a:cs typeface="Roboto"/>
              <a:sym typeface="Roboto"/>
            </a:endParaRPr>
          </a:p>
          <a:p>
            <a:pPr indent="0" lvl="0" marL="0" rtl="0" algn="l">
              <a:spcBef>
                <a:spcPts val="1000"/>
              </a:spcBef>
              <a:spcAft>
                <a:spcPts val="0"/>
              </a:spcAft>
              <a:buNone/>
            </a:pPr>
            <a:r>
              <a:t/>
            </a:r>
            <a:endParaRPr sz="1800">
              <a:solidFill>
                <a:srgbClr val="434343"/>
              </a:solidFill>
              <a:latin typeface="Roboto"/>
              <a:ea typeface="Roboto"/>
              <a:cs typeface="Roboto"/>
              <a:sym typeface="Roboto"/>
            </a:endParaRPr>
          </a:p>
          <a:p>
            <a:pPr indent="0" lvl="0" marL="0" rtl="0" algn="l">
              <a:spcBef>
                <a:spcPts val="1000"/>
              </a:spcBef>
              <a:spcAft>
                <a:spcPts val="1000"/>
              </a:spcAft>
              <a:buNone/>
            </a:pPr>
            <a:r>
              <a:t/>
            </a:r>
            <a:endParaRPr b="1">
              <a:solidFill>
                <a:srgbClr val="434343"/>
              </a:solidFill>
              <a:latin typeface="Roboto"/>
              <a:ea typeface="Roboto"/>
              <a:cs typeface="Roboto"/>
              <a:sym typeface="Roboto"/>
            </a:endParaRPr>
          </a:p>
        </p:txBody>
      </p:sp>
      <p:pic>
        <p:nvPicPr>
          <p:cNvPr descr="csi_lab_slide_73-02.png" id="516" name="Google Shape;516;p110"/>
          <p:cNvPicPr preferRelativeResize="0"/>
          <p:nvPr/>
        </p:nvPicPr>
        <p:blipFill>
          <a:blip r:embed="rId4">
            <a:alphaModFix/>
          </a:blip>
          <a:stretch>
            <a:fillRect/>
          </a:stretch>
        </p:blipFill>
        <p:spPr>
          <a:xfrm>
            <a:off x="5564175" y="923325"/>
            <a:ext cx="3154975" cy="3866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pic>
        <p:nvPicPr>
          <p:cNvPr id="521" name="Google Shape;521;p111"/>
          <p:cNvPicPr preferRelativeResize="0"/>
          <p:nvPr/>
        </p:nvPicPr>
        <p:blipFill>
          <a:blip r:embed="rId3">
            <a:alphaModFix/>
          </a:blip>
          <a:stretch>
            <a:fillRect/>
          </a:stretch>
        </p:blipFill>
        <p:spPr>
          <a:xfrm>
            <a:off x="98350" y="104500"/>
            <a:ext cx="8959326" cy="4891476"/>
          </a:xfrm>
          <a:prstGeom prst="rect">
            <a:avLst/>
          </a:prstGeom>
          <a:noFill/>
          <a:ln>
            <a:noFill/>
          </a:ln>
        </p:spPr>
      </p:pic>
      <p:sp>
        <p:nvSpPr>
          <p:cNvPr id="522" name="Google Shape;522;p111"/>
          <p:cNvSpPr txBox="1"/>
          <p:nvPr/>
        </p:nvSpPr>
        <p:spPr>
          <a:xfrm>
            <a:off x="481500" y="331525"/>
            <a:ext cx="5230500" cy="10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434343"/>
                </a:solidFill>
                <a:latin typeface="Roboto"/>
                <a:ea typeface="Roboto"/>
                <a:cs typeface="Roboto"/>
                <a:sym typeface="Roboto"/>
              </a:rPr>
              <a:t>Question Prep</a:t>
            </a:r>
            <a:endParaRPr sz="4600">
              <a:solidFill>
                <a:srgbClr val="434343"/>
              </a:solidFill>
              <a:latin typeface="Roboto"/>
              <a:ea typeface="Roboto"/>
              <a:cs typeface="Roboto"/>
              <a:sym typeface="Roboto"/>
            </a:endParaRPr>
          </a:p>
        </p:txBody>
      </p:sp>
      <p:sp>
        <p:nvSpPr>
          <p:cNvPr id="523" name="Google Shape;523;p111"/>
          <p:cNvSpPr txBox="1"/>
          <p:nvPr/>
        </p:nvSpPr>
        <p:spPr>
          <a:xfrm>
            <a:off x="474350" y="1568025"/>
            <a:ext cx="7536000" cy="30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3501D"/>
                </a:solidFill>
                <a:latin typeface="Roboto"/>
                <a:ea typeface="Roboto"/>
                <a:cs typeface="Roboto"/>
                <a:sym typeface="Roboto"/>
              </a:rPr>
              <a:t>Interviewer</a:t>
            </a:r>
            <a:r>
              <a:rPr lang="en" sz="1800">
                <a:solidFill>
                  <a:srgbClr val="434343"/>
                </a:solidFill>
                <a:latin typeface="Roboto"/>
                <a:ea typeface="Roboto"/>
                <a:cs typeface="Roboto"/>
                <a:sym typeface="Roboto"/>
              </a:rPr>
              <a:t> and </a:t>
            </a:r>
            <a:r>
              <a:rPr b="1" lang="en" sz="1800">
                <a:solidFill>
                  <a:srgbClr val="F3501D"/>
                </a:solidFill>
                <a:latin typeface="Roboto"/>
                <a:ea typeface="Roboto"/>
                <a:cs typeface="Roboto"/>
                <a:sym typeface="Roboto"/>
              </a:rPr>
              <a:t>Observer</a:t>
            </a:r>
            <a:r>
              <a:rPr lang="en" sz="1800">
                <a:solidFill>
                  <a:srgbClr val="434343"/>
                </a:solidFill>
                <a:latin typeface="Roboto"/>
                <a:ea typeface="Roboto"/>
                <a:cs typeface="Roboto"/>
                <a:sym typeface="Roboto"/>
              </a:rPr>
              <a:t>:</a:t>
            </a:r>
            <a:endParaRPr sz="1800">
              <a:solidFill>
                <a:srgbClr val="434343"/>
              </a:solidFill>
              <a:latin typeface="Roboto"/>
              <a:ea typeface="Roboto"/>
              <a:cs typeface="Roboto"/>
              <a:sym typeface="Roboto"/>
            </a:endParaRPr>
          </a:p>
          <a:p>
            <a:pPr indent="0" lvl="0" marL="0" rtl="0" algn="l">
              <a:spcBef>
                <a:spcPts val="1000"/>
              </a:spcBef>
              <a:spcAft>
                <a:spcPts val="0"/>
              </a:spcAft>
              <a:buNone/>
            </a:pPr>
            <a:r>
              <a:rPr lang="en" sz="1800">
                <a:solidFill>
                  <a:srgbClr val="434343"/>
                </a:solidFill>
                <a:latin typeface="Roboto"/>
                <a:ea typeface="Roboto"/>
                <a:cs typeface="Roboto"/>
                <a:sym typeface="Roboto"/>
              </a:rPr>
              <a:t>	Prepare some questions for your interview </a:t>
            </a:r>
            <a:endParaRPr sz="1800">
              <a:solidFill>
                <a:srgbClr val="434343"/>
              </a:solidFill>
              <a:latin typeface="Roboto"/>
              <a:ea typeface="Roboto"/>
              <a:cs typeface="Roboto"/>
              <a:sym typeface="Roboto"/>
            </a:endParaRPr>
          </a:p>
          <a:p>
            <a:pPr indent="0" lvl="0" marL="0" rtl="0" algn="l">
              <a:spcBef>
                <a:spcPts val="1000"/>
              </a:spcBef>
              <a:spcAft>
                <a:spcPts val="0"/>
              </a:spcAft>
              <a:buNone/>
            </a:pPr>
            <a:r>
              <a:rPr lang="en" sz="1800">
                <a:solidFill>
                  <a:srgbClr val="434343"/>
                </a:solidFill>
                <a:latin typeface="Roboto"/>
                <a:ea typeface="Roboto"/>
                <a:cs typeface="Roboto"/>
                <a:sym typeface="Roboto"/>
              </a:rPr>
              <a:t>	(You will likely deviate from the list)</a:t>
            </a:r>
            <a:endParaRPr sz="1800">
              <a:solidFill>
                <a:srgbClr val="434343"/>
              </a:solidFill>
              <a:latin typeface="Roboto"/>
              <a:ea typeface="Roboto"/>
              <a:cs typeface="Roboto"/>
              <a:sym typeface="Roboto"/>
            </a:endParaRPr>
          </a:p>
          <a:p>
            <a:pPr indent="0" lvl="0" marL="0" rtl="0" algn="l">
              <a:spcBef>
                <a:spcPts val="1000"/>
              </a:spcBef>
              <a:spcAft>
                <a:spcPts val="0"/>
              </a:spcAft>
              <a:buNone/>
            </a:pPr>
            <a:r>
              <a:rPr b="1" lang="en" sz="1800">
                <a:solidFill>
                  <a:srgbClr val="F3501D"/>
                </a:solidFill>
                <a:latin typeface="Roboto"/>
                <a:ea typeface="Roboto"/>
                <a:cs typeface="Roboto"/>
                <a:sym typeface="Roboto"/>
              </a:rPr>
              <a:t>Interviewee</a:t>
            </a:r>
            <a:r>
              <a:rPr lang="en" sz="1800">
                <a:solidFill>
                  <a:srgbClr val="434343"/>
                </a:solidFill>
                <a:latin typeface="Roboto"/>
                <a:ea typeface="Roboto"/>
                <a:cs typeface="Roboto"/>
                <a:sym typeface="Roboto"/>
              </a:rPr>
              <a:t>:</a:t>
            </a:r>
            <a:endParaRPr sz="1800">
              <a:solidFill>
                <a:srgbClr val="434343"/>
              </a:solidFill>
              <a:latin typeface="Roboto"/>
              <a:ea typeface="Roboto"/>
              <a:cs typeface="Roboto"/>
              <a:sym typeface="Roboto"/>
            </a:endParaRPr>
          </a:p>
          <a:p>
            <a:pPr indent="0" lvl="0" marL="0" rtl="0" algn="l">
              <a:spcBef>
                <a:spcPts val="1000"/>
              </a:spcBef>
              <a:spcAft>
                <a:spcPts val="1000"/>
              </a:spcAft>
              <a:buClr>
                <a:schemeClr val="dk1"/>
              </a:buClr>
              <a:buSzPts val="1100"/>
              <a:buFont typeface="Arial"/>
              <a:buNone/>
            </a:pPr>
            <a:r>
              <a:rPr lang="en" sz="1800">
                <a:solidFill>
                  <a:srgbClr val="434343"/>
                </a:solidFill>
                <a:latin typeface="Roboto"/>
                <a:ea typeface="Roboto"/>
                <a:cs typeface="Roboto"/>
                <a:sym typeface="Roboto"/>
              </a:rPr>
              <a:t>	Sit tight</a:t>
            </a:r>
            <a:endParaRPr sz="1800">
              <a:solidFill>
                <a:srgbClr val="434343"/>
              </a:solidFill>
              <a:latin typeface="Roboto"/>
              <a:ea typeface="Roboto"/>
              <a:cs typeface="Roboto"/>
              <a:sym typeface="Roboto"/>
            </a:endParaRPr>
          </a:p>
        </p:txBody>
      </p:sp>
      <p:sp>
        <p:nvSpPr>
          <p:cNvPr id="524" name="Google Shape;524;p111"/>
          <p:cNvSpPr/>
          <p:nvPr/>
        </p:nvSpPr>
        <p:spPr>
          <a:xfrm>
            <a:off x="8306625" y="-17650"/>
            <a:ext cx="853475" cy="492750"/>
          </a:xfrm>
          <a:custGeom>
            <a:rect b="b" l="l" r="r" t="t"/>
            <a:pathLst>
              <a:path extrusionOk="0" h="19710" w="34139">
                <a:moveTo>
                  <a:pt x="15593" y="293"/>
                </a:moveTo>
                <a:lnTo>
                  <a:pt x="34139" y="11001"/>
                </a:lnTo>
                <a:lnTo>
                  <a:pt x="34139" y="19710"/>
                </a:lnTo>
                <a:lnTo>
                  <a:pt x="0" y="0"/>
                </a:lnTo>
                <a:close/>
              </a:path>
            </a:pathLst>
          </a:custGeom>
          <a:solidFill>
            <a:srgbClr val="F3F3F3"/>
          </a:solidFill>
          <a:ln cap="flat" cmpd="sng" w="28575">
            <a:solidFill>
              <a:srgbClr val="999999"/>
            </a:solidFill>
            <a:prstDash val="solid"/>
            <a:round/>
            <a:headEnd len="med" w="med" type="none"/>
            <a:tailEnd len="med" w="med" type="none"/>
          </a:ln>
        </p:spPr>
      </p:sp>
      <p:sp>
        <p:nvSpPr>
          <p:cNvPr id="525" name="Google Shape;525;p111"/>
          <p:cNvSpPr txBox="1"/>
          <p:nvPr/>
        </p:nvSpPr>
        <p:spPr>
          <a:xfrm>
            <a:off x="6301925" y="2585150"/>
            <a:ext cx="1922400" cy="6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10 mins</a:t>
            </a:r>
            <a:endParaRPr b="1" sz="3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pic>
        <p:nvPicPr>
          <p:cNvPr id="530" name="Google Shape;530;p112"/>
          <p:cNvPicPr preferRelativeResize="0"/>
          <p:nvPr/>
        </p:nvPicPr>
        <p:blipFill>
          <a:blip r:embed="rId3">
            <a:alphaModFix/>
          </a:blip>
          <a:stretch>
            <a:fillRect/>
          </a:stretch>
        </p:blipFill>
        <p:spPr>
          <a:xfrm>
            <a:off x="98350" y="104500"/>
            <a:ext cx="8959326" cy="4891476"/>
          </a:xfrm>
          <a:prstGeom prst="rect">
            <a:avLst/>
          </a:prstGeom>
          <a:noFill/>
          <a:ln>
            <a:noFill/>
          </a:ln>
        </p:spPr>
      </p:pic>
      <p:sp>
        <p:nvSpPr>
          <p:cNvPr id="531" name="Google Shape;531;p112"/>
          <p:cNvSpPr txBox="1"/>
          <p:nvPr/>
        </p:nvSpPr>
        <p:spPr>
          <a:xfrm>
            <a:off x="481500" y="331525"/>
            <a:ext cx="4429200" cy="10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434343"/>
                </a:solidFill>
                <a:latin typeface="Roboto"/>
                <a:ea typeface="Roboto"/>
                <a:cs typeface="Roboto"/>
                <a:sym typeface="Roboto"/>
              </a:rPr>
              <a:t>Interviewer Tips</a:t>
            </a:r>
            <a:endParaRPr sz="4600">
              <a:solidFill>
                <a:srgbClr val="434343"/>
              </a:solidFill>
              <a:latin typeface="Roboto"/>
              <a:ea typeface="Roboto"/>
              <a:cs typeface="Roboto"/>
              <a:sym typeface="Roboto"/>
            </a:endParaRPr>
          </a:p>
        </p:txBody>
      </p:sp>
      <p:sp>
        <p:nvSpPr>
          <p:cNvPr id="532" name="Google Shape;532;p112"/>
          <p:cNvSpPr txBox="1"/>
          <p:nvPr/>
        </p:nvSpPr>
        <p:spPr>
          <a:xfrm>
            <a:off x="474350" y="1568025"/>
            <a:ext cx="4587000" cy="30018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 sz="2000">
                <a:solidFill>
                  <a:srgbClr val="434343"/>
                </a:solidFill>
                <a:latin typeface="Roboto"/>
                <a:ea typeface="Roboto"/>
                <a:cs typeface="Roboto"/>
                <a:sym typeface="Roboto"/>
              </a:rPr>
              <a:t>Seek stories</a:t>
            </a:r>
            <a:endParaRPr b="1" sz="2000">
              <a:solidFill>
                <a:srgbClr val="434343"/>
              </a:solidFill>
              <a:latin typeface="Roboto"/>
              <a:ea typeface="Roboto"/>
              <a:cs typeface="Roboto"/>
              <a:sym typeface="Roboto"/>
            </a:endParaRPr>
          </a:p>
          <a:p>
            <a:pPr indent="457200" lvl="0" marL="0" rtl="0" algn="l">
              <a:lnSpc>
                <a:spcPct val="125000"/>
              </a:lnSpc>
              <a:spcBef>
                <a:spcPts val="0"/>
              </a:spcBef>
              <a:spcAft>
                <a:spcPts val="0"/>
              </a:spcAft>
              <a:buNone/>
            </a:pPr>
            <a:r>
              <a:rPr i="1" lang="en" sz="1800">
                <a:solidFill>
                  <a:srgbClr val="F3501D"/>
                </a:solidFill>
                <a:latin typeface="Roboto"/>
                <a:ea typeface="Roboto"/>
                <a:cs typeface="Roboto"/>
                <a:sym typeface="Roboto"/>
              </a:rPr>
              <a:t>“Tell me about a time…”</a:t>
            </a:r>
            <a:endParaRPr sz="1800">
              <a:solidFill>
                <a:srgbClr val="F3501D"/>
              </a:solidFill>
              <a:latin typeface="Roboto"/>
              <a:ea typeface="Roboto"/>
              <a:cs typeface="Roboto"/>
              <a:sym typeface="Roboto"/>
            </a:endParaRPr>
          </a:p>
          <a:p>
            <a:pPr indent="0" lvl="0" marL="0" rtl="0" algn="l">
              <a:lnSpc>
                <a:spcPct val="125000"/>
              </a:lnSpc>
              <a:spcBef>
                <a:spcPts val="0"/>
              </a:spcBef>
              <a:spcAft>
                <a:spcPts val="0"/>
              </a:spcAft>
              <a:buNone/>
            </a:pPr>
            <a:r>
              <a:rPr b="1" lang="en" sz="2000">
                <a:solidFill>
                  <a:srgbClr val="434343"/>
                </a:solidFill>
                <a:latin typeface="Roboto"/>
                <a:ea typeface="Roboto"/>
                <a:cs typeface="Roboto"/>
                <a:sym typeface="Roboto"/>
              </a:rPr>
              <a:t>Ask open-ended questions</a:t>
            </a:r>
            <a:endParaRPr b="1" sz="2000">
              <a:solidFill>
                <a:srgbClr val="434343"/>
              </a:solidFill>
              <a:latin typeface="Roboto"/>
              <a:ea typeface="Roboto"/>
              <a:cs typeface="Roboto"/>
              <a:sym typeface="Roboto"/>
            </a:endParaRPr>
          </a:p>
          <a:p>
            <a:pPr indent="457200" lvl="0" marL="0" rtl="0" algn="l">
              <a:lnSpc>
                <a:spcPct val="125000"/>
              </a:lnSpc>
              <a:spcBef>
                <a:spcPts val="0"/>
              </a:spcBef>
              <a:spcAft>
                <a:spcPts val="0"/>
              </a:spcAft>
              <a:buNone/>
            </a:pPr>
            <a:r>
              <a:rPr i="1" lang="en" sz="1800">
                <a:solidFill>
                  <a:srgbClr val="F3501D"/>
                </a:solidFill>
                <a:latin typeface="Roboto"/>
                <a:ea typeface="Roboto"/>
                <a:cs typeface="Roboto"/>
                <a:sym typeface="Roboto"/>
              </a:rPr>
              <a:t>“Walk me through…”</a:t>
            </a:r>
            <a:endParaRPr i="1" sz="1800">
              <a:solidFill>
                <a:srgbClr val="F3501D"/>
              </a:solidFill>
              <a:latin typeface="Roboto"/>
              <a:ea typeface="Roboto"/>
              <a:cs typeface="Roboto"/>
              <a:sym typeface="Roboto"/>
            </a:endParaRPr>
          </a:p>
          <a:p>
            <a:pPr indent="0" lvl="0" marL="0" rtl="0" algn="l">
              <a:lnSpc>
                <a:spcPct val="125000"/>
              </a:lnSpc>
              <a:spcBef>
                <a:spcPts val="0"/>
              </a:spcBef>
              <a:spcAft>
                <a:spcPts val="0"/>
              </a:spcAft>
              <a:buNone/>
            </a:pPr>
            <a:r>
              <a:rPr b="1" lang="en" sz="2000">
                <a:solidFill>
                  <a:srgbClr val="434343"/>
                </a:solidFill>
                <a:latin typeface="Roboto"/>
                <a:ea typeface="Roboto"/>
                <a:cs typeface="Roboto"/>
                <a:sym typeface="Roboto"/>
              </a:rPr>
              <a:t>Encourage elaboration: </a:t>
            </a:r>
            <a:endParaRPr b="1" sz="2000">
              <a:solidFill>
                <a:srgbClr val="434343"/>
              </a:solidFill>
              <a:latin typeface="Roboto"/>
              <a:ea typeface="Roboto"/>
              <a:cs typeface="Roboto"/>
              <a:sym typeface="Roboto"/>
            </a:endParaRPr>
          </a:p>
          <a:p>
            <a:pPr indent="0" lvl="0" marL="457200" rtl="0" algn="l">
              <a:lnSpc>
                <a:spcPct val="125000"/>
              </a:lnSpc>
              <a:spcBef>
                <a:spcPts val="0"/>
              </a:spcBef>
              <a:spcAft>
                <a:spcPts val="0"/>
              </a:spcAft>
              <a:buNone/>
            </a:pPr>
            <a:r>
              <a:rPr i="1" lang="en" sz="1800">
                <a:solidFill>
                  <a:srgbClr val="F3501D"/>
                </a:solidFill>
                <a:latin typeface="Roboto"/>
                <a:ea typeface="Roboto"/>
                <a:cs typeface="Roboto"/>
                <a:sym typeface="Roboto"/>
              </a:rPr>
              <a:t>“Tell me more about”</a:t>
            </a:r>
            <a:endParaRPr i="1" sz="1800">
              <a:solidFill>
                <a:srgbClr val="F3501D"/>
              </a:solidFill>
              <a:latin typeface="Roboto"/>
              <a:ea typeface="Roboto"/>
              <a:cs typeface="Roboto"/>
              <a:sym typeface="Roboto"/>
            </a:endParaRPr>
          </a:p>
          <a:p>
            <a:pPr indent="0" lvl="0" marL="457200" rtl="0" algn="l">
              <a:lnSpc>
                <a:spcPct val="125000"/>
              </a:lnSpc>
              <a:spcBef>
                <a:spcPts val="0"/>
              </a:spcBef>
              <a:spcAft>
                <a:spcPts val="0"/>
              </a:spcAft>
              <a:buNone/>
            </a:pPr>
            <a:r>
              <a:rPr i="1" lang="en" sz="1800">
                <a:solidFill>
                  <a:srgbClr val="F3501D"/>
                </a:solidFill>
                <a:latin typeface="Roboto"/>
                <a:ea typeface="Roboto"/>
                <a:cs typeface="Roboto"/>
                <a:sym typeface="Roboto"/>
              </a:rPr>
              <a:t>“why, why, WHY?”</a:t>
            </a:r>
            <a:endParaRPr b="1" sz="1800">
              <a:solidFill>
                <a:srgbClr val="F3501D"/>
              </a:solidFill>
              <a:latin typeface="Roboto"/>
              <a:ea typeface="Roboto"/>
              <a:cs typeface="Roboto"/>
              <a:sym typeface="Roboto"/>
            </a:endParaRPr>
          </a:p>
          <a:p>
            <a:pPr indent="0" lvl="0" marL="0" rtl="0" algn="l">
              <a:lnSpc>
                <a:spcPct val="125000"/>
              </a:lnSpc>
              <a:spcBef>
                <a:spcPts val="0"/>
              </a:spcBef>
              <a:spcAft>
                <a:spcPts val="0"/>
              </a:spcAft>
              <a:buNone/>
            </a:pPr>
            <a:r>
              <a:t/>
            </a:r>
            <a:endParaRPr sz="2000">
              <a:solidFill>
                <a:srgbClr val="434343"/>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pic>
        <p:nvPicPr>
          <p:cNvPr id="537" name="Google Shape;537;p113"/>
          <p:cNvPicPr preferRelativeResize="0"/>
          <p:nvPr/>
        </p:nvPicPr>
        <p:blipFill>
          <a:blip r:embed="rId3">
            <a:alphaModFix/>
          </a:blip>
          <a:stretch>
            <a:fillRect/>
          </a:stretch>
        </p:blipFill>
        <p:spPr>
          <a:xfrm>
            <a:off x="91250" y="98150"/>
            <a:ext cx="8967925" cy="4984950"/>
          </a:xfrm>
          <a:prstGeom prst="rect">
            <a:avLst/>
          </a:prstGeom>
          <a:noFill/>
          <a:ln>
            <a:noFill/>
          </a:ln>
        </p:spPr>
      </p:pic>
      <p:sp>
        <p:nvSpPr>
          <p:cNvPr id="538" name="Google Shape;538;p113"/>
          <p:cNvSpPr txBox="1"/>
          <p:nvPr/>
        </p:nvSpPr>
        <p:spPr>
          <a:xfrm>
            <a:off x="717423" y="551450"/>
            <a:ext cx="4727400" cy="10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434343"/>
                </a:solidFill>
                <a:latin typeface="Roboto"/>
                <a:ea typeface="Roboto"/>
                <a:cs typeface="Roboto"/>
                <a:sym typeface="Roboto"/>
              </a:rPr>
              <a:t>Interview Time</a:t>
            </a:r>
            <a:endParaRPr b="1" sz="4600">
              <a:solidFill>
                <a:srgbClr val="434343"/>
              </a:solidFill>
              <a:latin typeface="Roboto"/>
              <a:ea typeface="Roboto"/>
              <a:cs typeface="Roboto"/>
              <a:sym typeface="Roboto"/>
            </a:endParaRPr>
          </a:p>
        </p:txBody>
      </p:sp>
      <p:pic>
        <p:nvPicPr>
          <p:cNvPr descr="csi_lab_slide_73-02.png" id="539" name="Google Shape;539;p113"/>
          <p:cNvPicPr preferRelativeResize="0"/>
          <p:nvPr/>
        </p:nvPicPr>
        <p:blipFill>
          <a:blip r:embed="rId4">
            <a:alphaModFix/>
          </a:blip>
          <a:stretch>
            <a:fillRect/>
          </a:stretch>
        </p:blipFill>
        <p:spPr>
          <a:xfrm>
            <a:off x="5564175" y="923325"/>
            <a:ext cx="3154975" cy="3866100"/>
          </a:xfrm>
          <a:prstGeom prst="rect">
            <a:avLst/>
          </a:prstGeom>
          <a:noFill/>
          <a:ln>
            <a:noFill/>
          </a:ln>
        </p:spPr>
      </p:pic>
      <p:sp>
        <p:nvSpPr>
          <p:cNvPr id="540" name="Google Shape;540;p113"/>
          <p:cNvSpPr txBox="1"/>
          <p:nvPr/>
        </p:nvSpPr>
        <p:spPr>
          <a:xfrm>
            <a:off x="708000" y="1631025"/>
            <a:ext cx="5508300" cy="29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n" sz="2400">
                <a:solidFill>
                  <a:srgbClr val="F3501D"/>
                </a:solidFill>
                <a:latin typeface="Roboto"/>
                <a:ea typeface="Roboto"/>
                <a:cs typeface="Roboto"/>
                <a:sym typeface="Roboto"/>
              </a:rPr>
              <a:t>Go!</a:t>
            </a:r>
            <a:endParaRPr b="1" sz="2400">
              <a:solidFill>
                <a:srgbClr val="434343"/>
              </a:solidFill>
              <a:latin typeface="Roboto"/>
              <a:ea typeface="Roboto"/>
              <a:cs typeface="Roboto"/>
              <a:sym typeface="Roboto"/>
            </a:endParaRPr>
          </a:p>
        </p:txBody>
      </p:sp>
      <p:sp>
        <p:nvSpPr>
          <p:cNvPr id="541" name="Google Shape;541;p113"/>
          <p:cNvSpPr/>
          <p:nvPr/>
        </p:nvSpPr>
        <p:spPr>
          <a:xfrm>
            <a:off x="8306625" y="-17650"/>
            <a:ext cx="853475" cy="492750"/>
          </a:xfrm>
          <a:custGeom>
            <a:rect b="b" l="l" r="r" t="t"/>
            <a:pathLst>
              <a:path extrusionOk="0" h="19710" w="34139">
                <a:moveTo>
                  <a:pt x="15593" y="293"/>
                </a:moveTo>
                <a:lnTo>
                  <a:pt x="34139" y="11001"/>
                </a:lnTo>
                <a:lnTo>
                  <a:pt x="34139" y="19710"/>
                </a:lnTo>
                <a:lnTo>
                  <a:pt x="0" y="0"/>
                </a:lnTo>
                <a:close/>
              </a:path>
            </a:pathLst>
          </a:custGeom>
          <a:solidFill>
            <a:srgbClr val="F3F3F3"/>
          </a:solidFill>
          <a:ln cap="flat" cmpd="sng" w="28575">
            <a:solidFill>
              <a:srgbClr val="999999"/>
            </a:solidFill>
            <a:prstDash val="solid"/>
            <a:round/>
            <a:headEnd len="med" w="med" type="none"/>
            <a:tailEnd len="med" w="med" type="none"/>
          </a:ln>
        </p:spPr>
      </p:sp>
      <p:sp>
        <p:nvSpPr>
          <p:cNvPr id="542" name="Google Shape;542;p113"/>
          <p:cNvSpPr txBox="1"/>
          <p:nvPr/>
        </p:nvSpPr>
        <p:spPr>
          <a:xfrm>
            <a:off x="717425" y="2287925"/>
            <a:ext cx="19224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t>10 mins</a:t>
            </a:r>
            <a:endParaRPr b="1" sz="3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pic>
        <p:nvPicPr>
          <p:cNvPr id="547" name="Google Shape;547;p114"/>
          <p:cNvPicPr preferRelativeResize="0"/>
          <p:nvPr/>
        </p:nvPicPr>
        <p:blipFill>
          <a:blip r:embed="rId3">
            <a:alphaModFix/>
          </a:blip>
          <a:stretch>
            <a:fillRect/>
          </a:stretch>
        </p:blipFill>
        <p:spPr>
          <a:xfrm>
            <a:off x="151275" y="98150"/>
            <a:ext cx="8812024" cy="4818426"/>
          </a:xfrm>
          <a:prstGeom prst="rect">
            <a:avLst/>
          </a:prstGeom>
          <a:noFill/>
          <a:ln>
            <a:noFill/>
          </a:ln>
        </p:spPr>
      </p:pic>
      <p:sp>
        <p:nvSpPr>
          <p:cNvPr id="548" name="Google Shape;548;p114"/>
          <p:cNvSpPr txBox="1"/>
          <p:nvPr/>
        </p:nvSpPr>
        <p:spPr>
          <a:xfrm>
            <a:off x="455075" y="313100"/>
            <a:ext cx="67866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FFFFFF"/>
                </a:solidFill>
                <a:latin typeface="Roboto"/>
                <a:ea typeface="Roboto"/>
                <a:cs typeface="Roboto"/>
                <a:sym typeface="Roboto"/>
              </a:rPr>
              <a:t>Debrief</a:t>
            </a:r>
            <a:endParaRPr sz="4600">
              <a:solidFill>
                <a:srgbClr val="FFFFFF"/>
              </a:solidFill>
              <a:latin typeface="Roboto"/>
              <a:ea typeface="Roboto"/>
              <a:cs typeface="Roboto"/>
              <a:sym typeface="Roboto"/>
            </a:endParaRPr>
          </a:p>
        </p:txBody>
      </p:sp>
      <p:sp>
        <p:nvSpPr>
          <p:cNvPr id="549" name="Google Shape;549;p114"/>
          <p:cNvSpPr txBox="1"/>
          <p:nvPr/>
        </p:nvSpPr>
        <p:spPr>
          <a:xfrm>
            <a:off x="1012925" y="1424050"/>
            <a:ext cx="7242600" cy="26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a:ea typeface="Roboto"/>
                <a:cs typeface="Roboto"/>
                <a:sym typeface="Roboto"/>
              </a:rPr>
              <a:t>How did that go?</a:t>
            </a:r>
            <a:endParaRPr sz="1800">
              <a:solidFill>
                <a:srgbClr val="FFFFFF"/>
              </a:solidFill>
              <a:latin typeface="Roboto"/>
              <a:ea typeface="Roboto"/>
              <a:cs typeface="Roboto"/>
              <a:sym typeface="Roboto"/>
            </a:endParaRPr>
          </a:p>
          <a:p>
            <a:pPr indent="0" lvl="0" marL="0" rtl="0" algn="l">
              <a:spcBef>
                <a:spcPts val="1000"/>
              </a:spcBef>
              <a:spcAft>
                <a:spcPts val="0"/>
              </a:spcAft>
              <a:buNone/>
            </a:pPr>
            <a:r>
              <a:rPr b="1" lang="en" sz="1800">
                <a:solidFill>
                  <a:srgbClr val="FFFFFF"/>
                </a:solidFill>
                <a:latin typeface="Roboto"/>
                <a:ea typeface="Roboto"/>
                <a:cs typeface="Roboto"/>
                <a:sym typeface="Roboto"/>
              </a:rPr>
              <a:t>Observers</a:t>
            </a:r>
            <a:r>
              <a:rPr lang="en" sz="1800">
                <a:solidFill>
                  <a:srgbClr val="FFFFFF"/>
                </a:solidFill>
                <a:latin typeface="Roboto"/>
                <a:ea typeface="Roboto"/>
                <a:cs typeface="Roboto"/>
                <a:sym typeface="Roboto"/>
              </a:rPr>
              <a:t>:</a:t>
            </a:r>
            <a:endParaRPr sz="1800">
              <a:solidFill>
                <a:srgbClr val="FFFFFF"/>
              </a:solidFill>
              <a:latin typeface="Roboto"/>
              <a:ea typeface="Roboto"/>
              <a:cs typeface="Roboto"/>
              <a:sym typeface="Roboto"/>
            </a:endParaRPr>
          </a:p>
          <a:p>
            <a:pPr indent="0" lvl="0" marL="0" rtl="0" algn="l">
              <a:spcBef>
                <a:spcPts val="1000"/>
              </a:spcBef>
              <a:spcAft>
                <a:spcPts val="0"/>
              </a:spcAft>
              <a:buNone/>
            </a:pPr>
            <a:r>
              <a:rPr lang="en" sz="1800">
                <a:solidFill>
                  <a:srgbClr val="FFFFFF"/>
                </a:solidFill>
                <a:latin typeface="Roboto"/>
                <a:ea typeface="Roboto"/>
                <a:cs typeface="Roboto"/>
                <a:sym typeface="Roboto"/>
              </a:rPr>
              <a:t>	Any opportunities for elaboration that were missed?</a:t>
            </a:r>
            <a:endParaRPr sz="1800">
              <a:solidFill>
                <a:srgbClr val="FFFFFF"/>
              </a:solidFill>
              <a:latin typeface="Roboto"/>
              <a:ea typeface="Roboto"/>
              <a:cs typeface="Roboto"/>
              <a:sym typeface="Roboto"/>
            </a:endParaRPr>
          </a:p>
          <a:p>
            <a:pPr indent="0" lvl="0" marL="0" rtl="0" algn="l">
              <a:spcBef>
                <a:spcPts val="1000"/>
              </a:spcBef>
              <a:spcAft>
                <a:spcPts val="0"/>
              </a:spcAft>
              <a:buNone/>
            </a:pPr>
            <a:r>
              <a:rPr lang="en" sz="1800">
                <a:solidFill>
                  <a:srgbClr val="FFFFFF"/>
                </a:solidFill>
                <a:latin typeface="Roboto"/>
                <a:ea typeface="Roboto"/>
                <a:cs typeface="Roboto"/>
                <a:sym typeface="Roboto"/>
              </a:rPr>
              <a:t>	Did the interviewer stay out of solution-land?</a:t>
            </a:r>
            <a:endParaRPr sz="1800">
              <a:solidFill>
                <a:srgbClr val="FFFFFF"/>
              </a:solidFill>
              <a:latin typeface="Roboto"/>
              <a:ea typeface="Roboto"/>
              <a:cs typeface="Roboto"/>
              <a:sym typeface="Roboto"/>
            </a:endParaRPr>
          </a:p>
          <a:p>
            <a:pPr indent="0" lvl="0" marL="0" rtl="0" algn="l">
              <a:spcBef>
                <a:spcPts val="1000"/>
              </a:spcBef>
              <a:spcAft>
                <a:spcPts val="0"/>
              </a:spcAft>
              <a:buNone/>
            </a:pPr>
            <a:r>
              <a:rPr b="1" lang="en" sz="1800">
                <a:solidFill>
                  <a:srgbClr val="FFFFFF"/>
                </a:solidFill>
                <a:latin typeface="Roboto"/>
                <a:ea typeface="Roboto"/>
                <a:cs typeface="Roboto"/>
                <a:sym typeface="Roboto"/>
              </a:rPr>
              <a:t>Observers</a:t>
            </a:r>
            <a:r>
              <a:rPr b="1" lang="en" sz="1800">
                <a:solidFill>
                  <a:srgbClr val="FFFFFF"/>
                </a:solidFill>
                <a:latin typeface="Roboto"/>
                <a:ea typeface="Roboto"/>
                <a:cs typeface="Roboto"/>
                <a:sym typeface="Roboto"/>
              </a:rPr>
              <a:t>:</a:t>
            </a:r>
            <a:endParaRPr sz="1800">
              <a:solidFill>
                <a:srgbClr val="FFFFFF"/>
              </a:solidFill>
              <a:latin typeface="Roboto"/>
              <a:ea typeface="Roboto"/>
              <a:cs typeface="Roboto"/>
              <a:sym typeface="Roboto"/>
            </a:endParaRPr>
          </a:p>
          <a:p>
            <a:pPr indent="0" lvl="0" marL="0" rtl="0" algn="l">
              <a:spcBef>
                <a:spcPts val="1000"/>
              </a:spcBef>
              <a:spcAft>
                <a:spcPts val="0"/>
              </a:spcAft>
              <a:buNone/>
            </a:pPr>
            <a:r>
              <a:rPr lang="en" sz="1800">
                <a:solidFill>
                  <a:srgbClr val="FFFFFF"/>
                </a:solidFill>
                <a:latin typeface="Roboto"/>
                <a:ea typeface="Roboto"/>
                <a:cs typeface="Roboto"/>
                <a:sym typeface="Roboto"/>
              </a:rPr>
              <a:t>	What’d you notice?</a:t>
            </a:r>
            <a:endParaRPr sz="1800">
              <a:solidFill>
                <a:srgbClr val="FFFFFF"/>
              </a:solidFill>
              <a:latin typeface="Roboto"/>
              <a:ea typeface="Roboto"/>
              <a:cs typeface="Roboto"/>
              <a:sym typeface="Roboto"/>
            </a:endParaRPr>
          </a:p>
          <a:p>
            <a:pPr indent="0" lvl="0" marL="0" rtl="0" algn="l">
              <a:spcBef>
                <a:spcPts val="1000"/>
              </a:spcBef>
              <a:spcAft>
                <a:spcPts val="1000"/>
              </a:spcAft>
              <a:buNone/>
            </a:pPr>
            <a:r>
              <a:rPr lang="en" sz="1800">
                <a:solidFill>
                  <a:srgbClr val="FFFFFF"/>
                </a:solidFill>
                <a:latin typeface="Roboto"/>
                <a:ea typeface="Roboto"/>
                <a:cs typeface="Roboto"/>
                <a:sym typeface="Roboto"/>
              </a:rPr>
              <a:t>	What interviewing tips were helpful?</a:t>
            </a:r>
            <a:endParaRPr sz="1800">
              <a:solidFill>
                <a:srgbClr val="FFFFFF"/>
              </a:solidFill>
              <a:latin typeface="Roboto"/>
              <a:ea typeface="Roboto"/>
              <a:cs typeface="Roboto"/>
              <a:sym typeface="Roboto"/>
            </a:endParaRPr>
          </a:p>
        </p:txBody>
      </p:sp>
      <p:sp>
        <p:nvSpPr>
          <p:cNvPr id="550" name="Google Shape;550;p114"/>
          <p:cNvSpPr/>
          <p:nvPr/>
        </p:nvSpPr>
        <p:spPr>
          <a:xfrm>
            <a:off x="8306625" y="-17650"/>
            <a:ext cx="853475" cy="492750"/>
          </a:xfrm>
          <a:custGeom>
            <a:rect b="b" l="l" r="r" t="t"/>
            <a:pathLst>
              <a:path extrusionOk="0" h="19710" w="34139">
                <a:moveTo>
                  <a:pt x="15593" y="293"/>
                </a:moveTo>
                <a:lnTo>
                  <a:pt x="34139" y="11001"/>
                </a:lnTo>
                <a:lnTo>
                  <a:pt x="34139" y="19710"/>
                </a:lnTo>
                <a:lnTo>
                  <a:pt x="0" y="0"/>
                </a:lnTo>
                <a:close/>
              </a:path>
            </a:pathLst>
          </a:custGeom>
          <a:solidFill>
            <a:srgbClr val="F3F3F3"/>
          </a:solidFill>
          <a:ln cap="flat" cmpd="sng" w="28575">
            <a:solidFill>
              <a:srgbClr val="999999"/>
            </a:solidFill>
            <a:prstDash val="solid"/>
            <a:round/>
            <a:headEnd len="med" w="med" type="none"/>
            <a:tailEnd len="med" w="med" type="none"/>
          </a:ln>
        </p:spPr>
      </p:sp>
      <p:sp>
        <p:nvSpPr>
          <p:cNvPr id="551" name="Google Shape;551;p114"/>
          <p:cNvSpPr txBox="1"/>
          <p:nvPr/>
        </p:nvSpPr>
        <p:spPr>
          <a:xfrm>
            <a:off x="6878825" y="4026425"/>
            <a:ext cx="1922400" cy="6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5</a:t>
            </a:r>
            <a:r>
              <a:rPr b="1" lang="en" sz="3000">
                <a:solidFill>
                  <a:srgbClr val="FFFFFF"/>
                </a:solidFill>
              </a:rPr>
              <a:t> mins</a:t>
            </a:r>
            <a:endParaRPr b="1" sz="30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pic>
        <p:nvPicPr>
          <p:cNvPr id="556" name="Google Shape;556;p115"/>
          <p:cNvPicPr preferRelativeResize="0"/>
          <p:nvPr/>
        </p:nvPicPr>
        <p:blipFill>
          <a:blip r:embed="rId3">
            <a:alphaModFix/>
          </a:blip>
          <a:stretch>
            <a:fillRect/>
          </a:stretch>
        </p:blipFill>
        <p:spPr>
          <a:xfrm>
            <a:off x="118025" y="117375"/>
            <a:ext cx="8880651" cy="4888450"/>
          </a:xfrm>
          <a:prstGeom prst="rect">
            <a:avLst/>
          </a:prstGeom>
          <a:noFill/>
          <a:ln>
            <a:noFill/>
          </a:ln>
        </p:spPr>
      </p:pic>
      <p:sp>
        <p:nvSpPr>
          <p:cNvPr id="557" name="Google Shape;557;p115"/>
          <p:cNvSpPr txBox="1"/>
          <p:nvPr/>
        </p:nvSpPr>
        <p:spPr>
          <a:xfrm>
            <a:off x="3052650" y="2331850"/>
            <a:ext cx="924300" cy="5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00887A"/>
                </a:solidFill>
              </a:rPr>
              <a:t>Definition</a:t>
            </a:r>
            <a:endParaRPr b="1" sz="1000">
              <a:solidFill>
                <a:srgbClr val="00887A"/>
              </a:solidFill>
            </a:endParaRPr>
          </a:p>
        </p:txBody>
      </p:sp>
      <p:sp>
        <p:nvSpPr>
          <p:cNvPr id="558" name="Google Shape;558;p115"/>
          <p:cNvSpPr txBox="1"/>
          <p:nvPr/>
        </p:nvSpPr>
        <p:spPr>
          <a:xfrm>
            <a:off x="1553700" y="178744"/>
            <a:ext cx="2070300" cy="5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666666"/>
                </a:solidFill>
                <a:latin typeface="Roboto"/>
                <a:ea typeface="Roboto"/>
                <a:cs typeface="Roboto"/>
                <a:sym typeface="Roboto"/>
              </a:rPr>
              <a:t>Focus on the user</a:t>
            </a:r>
            <a:endParaRPr sz="1700">
              <a:solidFill>
                <a:srgbClr val="666666"/>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80"/>
          <p:cNvSpPr/>
          <p:nvPr/>
        </p:nvSpPr>
        <p:spPr>
          <a:xfrm>
            <a:off x="-120450" y="0"/>
            <a:ext cx="92643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0"/>
          <p:cNvSpPr txBox="1"/>
          <p:nvPr/>
        </p:nvSpPr>
        <p:spPr>
          <a:xfrm>
            <a:off x="505399" y="4103756"/>
            <a:ext cx="34707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3000">
                <a:solidFill>
                  <a:srgbClr val="FFFFFF"/>
                </a:solidFill>
                <a:latin typeface="Open Sans"/>
                <a:ea typeface="Open Sans"/>
                <a:cs typeface="Open Sans"/>
                <a:sym typeface="Open Sans"/>
              </a:rPr>
              <a:t>Prototyping</a:t>
            </a:r>
            <a:r>
              <a:rPr lang="en" sz="3000">
                <a:solidFill>
                  <a:srgbClr val="FFFFFF"/>
                </a:solidFill>
              </a:rPr>
              <a:t> game</a:t>
            </a:r>
            <a:endParaRPr sz="3000">
              <a:solidFill>
                <a:srgbClr val="FFFFFF"/>
              </a:solidFill>
            </a:endParaRPr>
          </a:p>
          <a:p>
            <a:pPr indent="0" lvl="0" marL="0" rtl="0" algn="l">
              <a:spcBef>
                <a:spcPts val="0"/>
              </a:spcBef>
              <a:spcAft>
                <a:spcPts val="0"/>
              </a:spcAft>
              <a:buClr>
                <a:srgbClr val="000000"/>
              </a:buClr>
              <a:buSzPts val="1100"/>
              <a:buFont typeface="Arial"/>
              <a:buNone/>
            </a:pPr>
            <a:r>
              <a:t/>
            </a:r>
            <a:endParaRPr>
              <a:solidFill>
                <a:srgbClr val="434343"/>
              </a:solidFill>
            </a:endParaRPr>
          </a:p>
          <a:p>
            <a:pPr indent="0" lvl="0" marL="0" rtl="0" algn="l">
              <a:spcBef>
                <a:spcPts val="0"/>
              </a:spcBef>
              <a:spcAft>
                <a:spcPts val="0"/>
              </a:spcAft>
              <a:buClr>
                <a:srgbClr val="000000"/>
              </a:buClr>
              <a:buSzPts val="1100"/>
              <a:buFont typeface="Arial"/>
              <a:buNone/>
            </a:pPr>
            <a:r>
              <a:t/>
            </a:r>
            <a:endParaRPr>
              <a:solidFill>
                <a:srgbClr val="FFFFFF"/>
              </a:solidFill>
            </a:endParaRPr>
          </a:p>
          <a:p>
            <a:pPr indent="0" lvl="0" marL="0" rtl="0" algn="l">
              <a:spcBef>
                <a:spcPts val="0"/>
              </a:spcBef>
              <a:spcAft>
                <a:spcPts val="0"/>
              </a:spcAft>
              <a:buClr>
                <a:srgbClr val="000000"/>
              </a:buClr>
              <a:buSzPts val="1100"/>
              <a:buFont typeface="Arial"/>
              <a:buNone/>
            </a:pPr>
            <a:r>
              <a:t/>
            </a:r>
            <a:endParaRPr>
              <a:solidFill>
                <a:srgbClr val="FFFFFF"/>
              </a:solidFill>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p:txBody>
      </p:sp>
      <p:pic>
        <p:nvPicPr>
          <p:cNvPr id="291" name="Google Shape;291;p80"/>
          <p:cNvPicPr preferRelativeResize="0"/>
          <p:nvPr/>
        </p:nvPicPr>
        <p:blipFill>
          <a:blip r:embed="rId3">
            <a:alphaModFix/>
          </a:blip>
          <a:stretch>
            <a:fillRect/>
          </a:stretch>
        </p:blipFill>
        <p:spPr>
          <a:xfrm>
            <a:off x="0" y="70525"/>
            <a:ext cx="9018325" cy="4974625"/>
          </a:xfrm>
          <a:prstGeom prst="rect">
            <a:avLst/>
          </a:prstGeom>
          <a:noFill/>
          <a:ln>
            <a:noFill/>
          </a:ln>
        </p:spPr>
      </p:pic>
      <p:sp>
        <p:nvSpPr>
          <p:cNvPr id="292" name="Google Shape;292;p80"/>
          <p:cNvSpPr txBox="1"/>
          <p:nvPr/>
        </p:nvSpPr>
        <p:spPr>
          <a:xfrm>
            <a:off x="4843625" y="319775"/>
            <a:ext cx="3351900" cy="61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FFFFFF"/>
                </a:solidFill>
                <a:latin typeface="Roboto"/>
                <a:ea typeface="Roboto"/>
                <a:cs typeface="Roboto"/>
                <a:sym typeface="Roboto"/>
              </a:rPr>
              <a:t>Innovation</a:t>
            </a:r>
            <a:endParaRPr sz="4600">
              <a:solidFill>
                <a:srgbClr val="FFFFFF"/>
              </a:solidFill>
              <a:latin typeface="Roboto"/>
              <a:ea typeface="Roboto"/>
              <a:cs typeface="Roboto"/>
              <a:sym typeface="Roboto"/>
            </a:endParaRPr>
          </a:p>
        </p:txBody>
      </p:sp>
      <p:sp>
        <p:nvSpPr>
          <p:cNvPr id="293" name="Google Shape;293;p80"/>
          <p:cNvSpPr txBox="1"/>
          <p:nvPr/>
        </p:nvSpPr>
        <p:spPr>
          <a:xfrm>
            <a:off x="4843625" y="2925750"/>
            <a:ext cx="3351900" cy="61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rgbClr val="FFFFFF"/>
                </a:solidFill>
                <a:latin typeface="Roboto"/>
                <a:ea typeface="Roboto"/>
                <a:cs typeface="Roboto"/>
                <a:sym typeface="Roboto"/>
              </a:rPr>
              <a:t>It’s not an event.</a:t>
            </a:r>
            <a:endParaRPr sz="2000">
              <a:solidFill>
                <a:srgbClr val="FFFFFF"/>
              </a:solidFill>
              <a:latin typeface="Roboto"/>
              <a:ea typeface="Roboto"/>
              <a:cs typeface="Roboto"/>
              <a:sym typeface="Roboto"/>
            </a:endParaRPr>
          </a:p>
          <a:p>
            <a:pPr indent="0" lvl="0" marL="0" rtl="0" algn="r">
              <a:spcBef>
                <a:spcPts val="0"/>
              </a:spcBef>
              <a:spcAft>
                <a:spcPts val="0"/>
              </a:spcAft>
              <a:buNone/>
            </a:pPr>
            <a:r>
              <a:rPr lang="en" sz="2000">
                <a:solidFill>
                  <a:srgbClr val="FFFFFF"/>
                </a:solidFill>
                <a:latin typeface="Roboto"/>
                <a:ea typeface="Roboto"/>
                <a:cs typeface="Roboto"/>
                <a:sym typeface="Roboto"/>
              </a:rPr>
              <a:t>It’s </a:t>
            </a:r>
            <a:r>
              <a:rPr b="1" lang="en" sz="2000">
                <a:solidFill>
                  <a:srgbClr val="FFFFFF"/>
                </a:solidFill>
                <a:latin typeface="Roboto"/>
                <a:ea typeface="Roboto"/>
                <a:cs typeface="Roboto"/>
                <a:sym typeface="Roboto"/>
              </a:rPr>
              <a:t>a mindset.</a:t>
            </a:r>
            <a:endParaRPr b="1" sz="2000">
              <a:solidFill>
                <a:srgbClr val="FFFFFF"/>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pic>
        <p:nvPicPr>
          <p:cNvPr descr="csi_lab_slide_027-CB2-02.png" id="563" name="Google Shape;563;p116"/>
          <p:cNvPicPr preferRelativeResize="0"/>
          <p:nvPr/>
        </p:nvPicPr>
        <p:blipFill>
          <a:blip r:embed="rId3">
            <a:alphaModFix/>
          </a:blip>
          <a:stretch>
            <a:fillRect/>
          </a:stretch>
        </p:blipFill>
        <p:spPr>
          <a:xfrm>
            <a:off x="0" y="0"/>
            <a:ext cx="9143999" cy="5751275"/>
          </a:xfrm>
          <a:prstGeom prst="rect">
            <a:avLst/>
          </a:prstGeom>
          <a:noFill/>
          <a:ln>
            <a:noFill/>
          </a:ln>
        </p:spPr>
      </p:pic>
      <p:sp>
        <p:nvSpPr>
          <p:cNvPr id="564" name="Google Shape;564;p116"/>
          <p:cNvSpPr/>
          <p:nvPr/>
        </p:nvSpPr>
        <p:spPr>
          <a:xfrm>
            <a:off x="6326175" y="435125"/>
            <a:ext cx="2387700" cy="11382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116"/>
          <p:cNvPicPr preferRelativeResize="0"/>
          <p:nvPr/>
        </p:nvPicPr>
        <p:blipFill>
          <a:blip r:embed="rId4">
            <a:alphaModFix/>
          </a:blip>
          <a:stretch>
            <a:fillRect/>
          </a:stretch>
        </p:blipFill>
        <p:spPr>
          <a:xfrm>
            <a:off x="7050838" y="529193"/>
            <a:ext cx="982400" cy="956775"/>
          </a:xfrm>
          <a:prstGeom prst="rect">
            <a:avLst/>
          </a:prstGeom>
          <a:noFill/>
          <a:ln>
            <a:noFill/>
          </a:ln>
        </p:spPr>
      </p:pic>
      <p:sp>
        <p:nvSpPr>
          <p:cNvPr id="566" name="Google Shape;566;p116"/>
          <p:cNvSpPr/>
          <p:nvPr/>
        </p:nvSpPr>
        <p:spPr>
          <a:xfrm>
            <a:off x="431350" y="438500"/>
            <a:ext cx="2436000" cy="11382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7" name="Google Shape;567;p116"/>
          <p:cNvPicPr preferRelativeResize="0"/>
          <p:nvPr/>
        </p:nvPicPr>
        <p:blipFill>
          <a:blip r:embed="rId4">
            <a:alphaModFix/>
          </a:blip>
          <a:stretch>
            <a:fillRect/>
          </a:stretch>
        </p:blipFill>
        <p:spPr>
          <a:xfrm>
            <a:off x="1158138" y="529205"/>
            <a:ext cx="982400" cy="956775"/>
          </a:xfrm>
          <a:prstGeom prst="rect">
            <a:avLst/>
          </a:prstGeom>
          <a:noFill/>
          <a:ln>
            <a:noFill/>
          </a:ln>
        </p:spPr>
      </p:pic>
      <p:sp>
        <p:nvSpPr>
          <p:cNvPr id="568" name="Google Shape;568;p116"/>
          <p:cNvSpPr/>
          <p:nvPr/>
        </p:nvSpPr>
        <p:spPr>
          <a:xfrm>
            <a:off x="1240365" y="1071100"/>
            <a:ext cx="167400" cy="2121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6"/>
          <p:cNvSpPr/>
          <p:nvPr/>
        </p:nvSpPr>
        <p:spPr>
          <a:xfrm>
            <a:off x="1565640" y="1071100"/>
            <a:ext cx="167400" cy="2121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6"/>
          <p:cNvSpPr/>
          <p:nvPr/>
        </p:nvSpPr>
        <p:spPr>
          <a:xfrm>
            <a:off x="1623265" y="449657"/>
            <a:ext cx="167400" cy="2121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6"/>
          <p:cNvSpPr/>
          <p:nvPr/>
        </p:nvSpPr>
        <p:spPr>
          <a:xfrm rot="2079186">
            <a:off x="1842620" y="842454"/>
            <a:ext cx="232674" cy="66923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16"/>
          <p:cNvSpPr/>
          <p:nvPr/>
        </p:nvSpPr>
        <p:spPr>
          <a:xfrm>
            <a:off x="6326175" y="3533025"/>
            <a:ext cx="2387700" cy="11382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3" name="Google Shape;573;p116"/>
          <p:cNvPicPr preferRelativeResize="0"/>
          <p:nvPr/>
        </p:nvPicPr>
        <p:blipFill>
          <a:blip r:embed="rId4">
            <a:alphaModFix/>
          </a:blip>
          <a:stretch>
            <a:fillRect/>
          </a:stretch>
        </p:blipFill>
        <p:spPr>
          <a:xfrm>
            <a:off x="7050838" y="3627093"/>
            <a:ext cx="982400" cy="956775"/>
          </a:xfrm>
          <a:prstGeom prst="rect">
            <a:avLst/>
          </a:prstGeom>
          <a:noFill/>
          <a:ln>
            <a:noFill/>
          </a:ln>
        </p:spPr>
      </p:pic>
      <p:sp>
        <p:nvSpPr>
          <p:cNvPr id="574" name="Google Shape;574;p116"/>
          <p:cNvSpPr/>
          <p:nvPr/>
        </p:nvSpPr>
        <p:spPr>
          <a:xfrm>
            <a:off x="431350" y="3533025"/>
            <a:ext cx="2387700" cy="11382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16"/>
          <p:cNvPicPr preferRelativeResize="0"/>
          <p:nvPr/>
        </p:nvPicPr>
        <p:blipFill>
          <a:blip r:embed="rId4">
            <a:alphaModFix/>
          </a:blip>
          <a:stretch>
            <a:fillRect/>
          </a:stretch>
        </p:blipFill>
        <p:spPr>
          <a:xfrm>
            <a:off x="1156013" y="3627093"/>
            <a:ext cx="982400" cy="956775"/>
          </a:xfrm>
          <a:prstGeom prst="rect">
            <a:avLst/>
          </a:prstGeom>
          <a:noFill/>
          <a:ln>
            <a:noFill/>
          </a:ln>
        </p:spPr>
      </p:pic>
      <p:sp>
        <p:nvSpPr>
          <p:cNvPr id="576" name="Google Shape;576;p116"/>
          <p:cNvSpPr/>
          <p:nvPr/>
        </p:nvSpPr>
        <p:spPr>
          <a:xfrm>
            <a:off x="6515850" y="3846362"/>
            <a:ext cx="624800" cy="429300"/>
          </a:xfrm>
          <a:custGeom>
            <a:rect b="b" l="l" r="r" t="t"/>
            <a:pathLst>
              <a:path extrusionOk="0" h="17172" w="24992">
                <a:moveTo>
                  <a:pt x="24992" y="9935"/>
                </a:moveTo>
                <a:cubicBezTo>
                  <a:pt x="19394" y="5983"/>
                  <a:pt x="12993" y="-2135"/>
                  <a:pt x="6694" y="563"/>
                </a:cubicBezTo>
                <a:cubicBezTo>
                  <a:pt x="2499" y="2360"/>
                  <a:pt x="4029" y="9311"/>
                  <a:pt x="2231" y="13505"/>
                </a:cubicBezTo>
                <a:cubicBezTo>
                  <a:pt x="1773" y="14573"/>
                  <a:pt x="0" y="15021"/>
                  <a:pt x="0" y="16183"/>
                </a:cubicBezTo>
                <a:cubicBezTo>
                  <a:pt x="0" y="20113"/>
                  <a:pt x="6334" y="10381"/>
                  <a:pt x="10264" y="10381"/>
                </a:cubicBezTo>
                <a:cubicBezTo>
                  <a:pt x="10570" y="10381"/>
                  <a:pt x="10236" y="15034"/>
                  <a:pt x="10711" y="14844"/>
                </a:cubicBezTo>
                <a:cubicBezTo>
                  <a:pt x="14912" y="13164"/>
                  <a:pt x="19710" y="13711"/>
                  <a:pt x="24099" y="12612"/>
                </a:cubicBezTo>
              </a:path>
            </a:pathLst>
          </a:custGeom>
          <a:noFill/>
          <a:ln cap="flat" cmpd="sng" w="9525">
            <a:solidFill>
              <a:schemeClr val="dk2"/>
            </a:solidFill>
            <a:prstDash val="solid"/>
            <a:round/>
            <a:headEnd len="med" w="med" type="none"/>
            <a:tailEnd len="med" w="med" type="none"/>
          </a:ln>
        </p:spPr>
      </p:sp>
      <p:sp>
        <p:nvSpPr>
          <p:cNvPr id="577" name="Google Shape;577;p116"/>
          <p:cNvSpPr/>
          <p:nvPr/>
        </p:nvSpPr>
        <p:spPr>
          <a:xfrm>
            <a:off x="7638021" y="3789376"/>
            <a:ext cx="773825" cy="381800"/>
          </a:xfrm>
          <a:custGeom>
            <a:rect b="b" l="l" r="r" t="t"/>
            <a:pathLst>
              <a:path extrusionOk="0" h="15272" w="30953">
                <a:moveTo>
                  <a:pt x="188" y="11321"/>
                </a:moveTo>
                <a:cubicBezTo>
                  <a:pt x="6961" y="7351"/>
                  <a:pt x="13948" y="-2483"/>
                  <a:pt x="21164" y="610"/>
                </a:cubicBezTo>
                <a:cubicBezTo>
                  <a:pt x="26284" y="2804"/>
                  <a:pt x="32606" y="9274"/>
                  <a:pt x="30536" y="14445"/>
                </a:cubicBezTo>
                <a:cubicBezTo>
                  <a:pt x="29300" y="17533"/>
                  <a:pt x="24872" y="10634"/>
                  <a:pt x="21610" y="9982"/>
                </a:cubicBezTo>
                <a:cubicBezTo>
                  <a:pt x="20087" y="9678"/>
                  <a:pt x="21809" y="14665"/>
                  <a:pt x="20271" y="14445"/>
                </a:cubicBezTo>
                <a:cubicBezTo>
                  <a:pt x="14231" y="13583"/>
                  <a:pt x="7761" y="15929"/>
                  <a:pt x="1973" y="13999"/>
                </a:cubicBezTo>
                <a:cubicBezTo>
                  <a:pt x="1175" y="13733"/>
                  <a:pt x="-188" y="12967"/>
                  <a:pt x="188" y="12214"/>
                </a:cubicBezTo>
              </a:path>
            </a:pathLst>
          </a:custGeom>
          <a:noFill/>
          <a:ln cap="flat" cmpd="sng" w="9525">
            <a:solidFill>
              <a:schemeClr val="dk2"/>
            </a:solidFill>
            <a:prstDash val="solid"/>
            <a:round/>
            <a:headEnd len="med" w="med" type="none"/>
            <a:tailEnd len="med" w="med" type="none"/>
          </a:ln>
        </p:spPr>
      </p:sp>
      <p:pic>
        <p:nvPicPr>
          <p:cNvPr id="578" name="Google Shape;578;p116"/>
          <p:cNvPicPr preferRelativeResize="0"/>
          <p:nvPr/>
        </p:nvPicPr>
        <p:blipFill rotWithShape="1">
          <a:blip r:embed="rId5">
            <a:alphaModFix/>
          </a:blip>
          <a:srcRect b="37303" l="3062" r="6872" t="31894"/>
          <a:stretch/>
        </p:blipFill>
        <p:spPr>
          <a:xfrm>
            <a:off x="1191982" y="4224835"/>
            <a:ext cx="537226" cy="122483"/>
          </a:xfrm>
          <a:prstGeom prst="rect">
            <a:avLst/>
          </a:prstGeom>
          <a:noFill/>
          <a:ln>
            <a:noFill/>
          </a:ln>
        </p:spPr>
      </p:pic>
      <p:pic>
        <p:nvPicPr>
          <p:cNvPr id="579" name="Google Shape;579;p116"/>
          <p:cNvPicPr preferRelativeResize="0"/>
          <p:nvPr/>
        </p:nvPicPr>
        <p:blipFill rotWithShape="1">
          <a:blip r:embed="rId5">
            <a:alphaModFix/>
          </a:blip>
          <a:srcRect b="37303" l="3062" r="6872" t="31894"/>
          <a:stretch/>
        </p:blipFill>
        <p:spPr>
          <a:xfrm rot="1368465">
            <a:off x="1333218" y="570659"/>
            <a:ext cx="537226" cy="122483"/>
          </a:xfrm>
          <a:prstGeom prst="rect">
            <a:avLst/>
          </a:prstGeom>
          <a:noFill/>
          <a:ln>
            <a:noFill/>
          </a:ln>
        </p:spPr>
      </p:pic>
      <p:pic>
        <p:nvPicPr>
          <p:cNvPr id="580" name="Google Shape;580;p116"/>
          <p:cNvPicPr preferRelativeResize="0"/>
          <p:nvPr/>
        </p:nvPicPr>
        <p:blipFill>
          <a:blip r:embed="rId6">
            <a:alphaModFix/>
          </a:blip>
          <a:stretch>
            <a:fillRect/>
          </a:stretch>
        </p:blipFill>
        <p:spPr>
          <a:xfrm>
            <a:off x="7140640" y="757736"/>
            <a:ext cx="447725" cy="582243"/>
          </a:xfrm>
          <a:prstGeom prst="rect">
            <a:avLst/>
          </a:prstGeom>
          <a:noFill/>
          <a:ln>
            <a:noFill/>
          </a:ln>
        </p:spPr>
      </p:pic>
      <p:pic>
        <p:nvPicPr>
          <p:cNvPr id="581" name="Google Shape;581;p116"/>
          <p:cNvPicPr preferRelativeResize="0"/>
          <p:nvPr/>
        </p:nvPicPr>
        <p:blipFill>
          <a:blip r:embed="rId6">
            <a:alphaModFix/>
          </a:blip>
          <a:stretch>
            <a:fillRect/>
          </a:stretch>
        </p:blipFill>
        <p:spPr>
          <a:xfrm>
            <a:off x="7140640" y="3848464"/>
            <a:ext cx="447725" cy="582243"/>
          </a:xfrm>
          <a:prstGeom prst="rect">
            <a:avLst/>
          </a:prstGeom>
          <a:noFill/>
          <a:ln>
            <a:noFill/>
          </a:ln>
        </p:spPr>
      </p:pic>
      <p:pic>
        <p:nvPicPr>
          <p:cNvPr id="582" name="Google Shape;582;p116"/>
          <p:cNvPicPr preferRelativeResize="0"/>
          <p:nvPr/>
        </p:nvPicPr>
        <p:blipFill rotWithShape="1">
          <a:blip r:embed="rId5">
            <a:alphaModFix/>
          </a:blip>
          <a:srcRect b="37303" l="3062" r="6872" t="31894"/>
          <a:stretch/>
        </p:blipFill>
        <p:spPr>
          <a:xfrm>
            <a:off x="7068639" y="3745060"/>
            <a:ext cx="537226" cy="122483"/>
          </a:xfrm>
          <a:prstGeom prst="rect">
            <a:avLst/>
          </a:prstGeom>
          <a:noFill/>
          <a:ln>
            <a:noFill/>
          </a:ln>
        </p:spPr>
      </p:pic>
      <p:pic>
        <p:nvPicPr>
          <p:cNvPr id="583" name="Google Shape;583;p116"/>
          <p:cNvPicPr preferRelativeResize="0"/>
          <p:nvPr/>
        </p:nvPicPr>
        <p:blipFill>
          <a:blip r:embed="rId6">
            <a:alphaModFix/>
          </a:blip>
          <a:stretch>
            <a:fillRect/>
          </a:stretch>
        </p:blipFill>
        <p:spPr>
          <a:xfrm>
            <a:off x="1259034" y="936079"/>
            <a:ext cx="447725" cy="582243"/>
          </a:xfrm>
          <a:prstGeom prst="rect">
            <a:avLst/>
          </a:prstGeom>
          <a:noFill/>
          <a:ln>
            <a:noFill/>
          </a:ln>
        </p:spPr>
      </p:pic>
      <p:pic>
        <p:nvPicPr>
          <p:cNvPr id="584" name="Google Shape;584;p116"/>
          <p:cNvPicPr preferRelativeResize="0"/>
          <p:nvPr/>
        </p:nvPicPr>
        <p:blipFill rotWithShape="1">
          <a:blip r:embed="rId5">
            <a:alphaModFix/>
          </a:blip>
          <a:srcRect b="37303" l="3062" r="6872" t="31894"/>
          <a:stretch/>
        </p:blipFill>
        <p:spPr>
          <a:xfrm>
            <a:off x="7062417" y="628288"/>
            <a:ext cx="537226" cy="122483"/>
          </a:xfrm>
          <a:prstGeom prst="rect">
            <a:avLst/>
          </a:prstGeom>
          <a:noFill/>
          <a:ln>
            <a:noFill/>
          </a:ln>
        </p:spPr>
      </p:pic>
      <p:sp>
        <p:nvSpPr>
          <p:cNvPr id="585" name="Google Shape;585;p116"/>
          <p:cNvSpPr/>
          <p:nvPr/>
        </p:nvSpPr>
        <p:spPr>
          <a:xfrm>
            <a:off x="1372350" y="3804625"/>
            <a:ext cx="167400" cy="1224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pic>
        <p:nvPicPr>
          <p:cNvPr id="590" name="Google Shape;590;p117"/>
          <p:cNvPicPr preferRelativeResize="0"/>
          <p:nvPr/>
        </p:nvPicPr>
        <p:blipFill rotWithShape="1">
          <a:blip r:embed="rId3">
            <a:alphaModFix/>
          </a:blip>
          <a:srcRect b="1889" l="0" r="0" t="3152"/>
          <a:stretch/>
        </p:blipFill>
        <p:spPr>
          <a:xfrm>
            <a:off x="158975" y="102875"/>
            <a:ext cx="8837100" cy="4928400"/>
          </a:xfrm>
          <a:prstGeom prst="roundRect">
            <a:avLst>
              <a:gd fmla="val 2676" name="adj"/>
            </a:avLst>
          </a:prstGeom>
          <a:noFill/>
          <a:ln>
            <a:noFill/>
          </a:ln>
        </p:spPr>
      </p:pic>
      <p:sp>
        <p:nvSpPr>
          <p:cNvPr id="591" name="Google Shape;591;p117"/>
          <p:cNvSpPr txBox="1"/>
          <p:nvPr/>
        </p:nvSpPr>
        <p:spPr>
          <a:xfrm>
            <a:off x="4487132" y="399947"/>
            <a:ext cx="2733600" cy="46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887A"/>
                </a:solidFill>
                <a:latin typeface="Roboto"/>
                <a:ea typeface="Roboto"/>
                <a:cs typeface="Roboto"/>
                <a:sym typeface="Roboto"/>
              </a:rPr>
              <a:t>Inferences</a:t>
            </a:r>
            <a:r>
              <a:rPr b="1" lang="en" sz="2200">
                <a:solidFill>
                  <a:srgbClr val="00887A"/>
                </a:solidFill>
                <a:latin typeface="Roboto"/>
                <a:ea typeface="Roboto"/>
                <a:cs typeface="Roboto"/>
                <a:sym typeface="Roboto"/>
              </a:rPr>
              <a:t> </a:t>
            </a:r>
            <a:endParaRPr b="1" sz="1000">
              <a:solidFill>
                <a:srgbClr val="00887A"/>
              </a:solidFill>
              <a:latin typeface="Roboto"/>
              <a:ea typeface="Roboto"/>
              <a:cs typeface="Roboto"/>
              <a:sym typeface="Roboto"/>
            </a:endParaRPr>
          </a:p>
          <a:p>
            <a:pPr indent="0" lvl="0" marL="0" rtl="0" algn="ctr">
              <a:spcBef>
                <a:spcPts val="0"/>
              </a:spcBef>
              <a:spcAft>
                <a:spcPts val="0"/>
              </a:spcAft>
              <a:buNone/>
            </a:pPr>
            <a:r>
              <a:rPr i="1" lang="en" sz="1000">
                <a:solidFill>
                  <a:srgbClr val="00887A"/>
                </a:solidFill>
                <a:latin typeface="Roboto"/>
                <a:ea typeface="Roboto"/>
                <a:cs typeface="Roboto"/>
                <a:sym typeface="Roboto"/>
              </a:rPr>
              <a:t>Subjective</a:t>
            </a:r>
            <a:endParaRPr i="1" sz="1000">
              <a:solidFill>
                <a:srgbClr val="00887A"/>
              </a:solidFill>
              <a:latin typeface="Roboto"/>
              <a:ea typeface="Roboto"/>
              <a:cs typeface="Roboto"/>
              <a:sym typeface="Roboto"/>
            </a:endParaRPr>
          </a:p>
        </p:txBody>
      </p:sp>
      <p:sp>
        <p:nvSpPr>
          <p:cNvPr id="592" name="Google Shape;592;p117"/>
          <p:cNvSpPr txBox="1"/>
          <p:nvPr/>
        </p:nvSpPr>
        <p:spPr>
          <a:xfrm>
            <a:off x="2309561" y="442675"/>
            <a:ext cx="1980300" cy="51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800">
                <a:solidFill>
                  <a:srgbClr val="00887A"/>
                </a:solidFill>
                <a:latin typeface="Roboto"/>
                <a:ea typeface="Roboto"/>
                <a:cs typeface="Roboto"/>
                <a:sym typeface="Roboto"/>
              </a:rPr>
              <a:t>Facts</a:t>
            </a:r>
            <a:endParaRPr b="1" sz="1800">
              <a:solidFill>
                <a:srgbClr val="FF6F42"/>
              </a:solidFill>
              <a:latin typeface="Roboto"/>
              <a:ea typeface="Roboto"/>
              <a:cs typeface="Roboto"/>
              <a:sym typeface="Roboto"/>
            </a:endParaRPr>
          </a:p>
          <a:p>
            <a:pPr indent="0" lvl="0" marL="0" marR="0" rtl="0" algn="ctr">
              <a:lnSpc>
                <a:spcPct val="100000"/>
              </a:lnSpc>
              <a:spcBef>
                <a:spcPts val="0"/>
              </a:spcBef>
              <a:spcAft>
                <a:spcPts val="0"/>
              </a:spcAft>
              <a:buNone/>
            </a:pPr>
            <a:r>
              <a:rPr i="1" lang="en" sz="1100">
                <a:solidFill>
                  <a:srgbClr val="00887A"/>
                </a:solidFill>
                <a:latin typeface="Roboto"/>
                <a:ea typeface="Roboto"/>
                <a:cs typeface="Roboto"/>
                <a:sym typeface="Roboto"/>
              </a:rPr>
              <a:t>Objective</a:t>
            </a:r>
            <a:endParaRPr i="1" sz="1100">
              <a:solidFill>
                <a:srgbClr val="FF6F42"/>
              </a:solidFill>
              <a:latin typeface="Roboto"/>
              <a:ea typeface="Roboto"/>
              <a:cs typeface="Roboto"/>
              <a:sym typeface="Roboto"/>
            </a:endParaRPr>
          </a:p>
        </p:txBody>
      </p:sp>
      <p:sp>
        <p:nvSpPr>
          <p:cNvPr id="593" name="Google Shape;593;p117"/>
          <p:cNvSpPr txBox="1"/>
          <p:nvPr/>
        </p:nvSpPr>
        <p:spPr>
          <a:xfrm rot="1108">
            <a:off x="4926225" y="1319075"/>
            <a:ext cx="1860900" cy="61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200">
                <a:solidFill>
                  <a:srgbClr val="00887A"/>
                </a:solidFill>
                <a:latin typeface="Roboto"/>
                <a:ea typeface="Roboto"/>
                <a:cs typeface="Roboto"/>
                <a:sym typeface="Roboto"/>
              </a:rPr>
              <a:t>Maybe this means...</a:t>
            </a:r>
            <a:endParaRPr sz="2200">
              <a:solidFill>
                <a:srgbClr val="00887A"/>
              </a:solidFill>
              <a:latin typeface="Roboto"/>
              <a:ea typeface="Roboto"/>
              <a:cs typeface="Roboto"/>
              <a:sym typeface="Roboto"/>
            </a:endParaRPr>
          </a:p>
        </p:txBody>
      </p:sp>
      <p:sp>
        <p:nvSpPr>
          <p:cNvPr id="594" name="Google Shape;594;p117"/>
          <p:cNvSpPr txBox="1"/>
          <p:nvPr/>
        </p:nvSpPr>
        <p:spPr>
          <a:xfrm rot="506">
            <a:off x="2331875" y="1395850"/>
            <a:ext cx="2038200" cy="36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rgbClr val="FF6F42"/>
                </a:solidFill>
                <a:latin typeface="Roboto"/>
                <a:ea typeface="Roboto"/>
                <a:cs typeface="Roboto"/>
                <a:sym typeface="Roboto"/>
              </a:rPr>
              <a:t> </a:t>
            </a:r>
            <a:r>
              <a:rPr lang="en" sz="2200">
                <a:solidFill>
                  <a:srgbClr val="00887A"/>
                </a:solidFill>
                <a:latin typeface="Roboto"/>
                <a:ea typeface="Roboto"/>
                <a:cs typeface="Roboto"/>
                <a:sym typeface="Roboto"/>
              </a:rPr>
              <a:t>I heard...</a:t>
            </a:r>
            <a:endParaRPr sz="1800">
              <a:solidFill>
                <a:srgbClr val="FF6F42"/>
              </a:solidFill>
              <a:latin typeface="Roboto"/>
              <a:ea typeface="Roboto"/>
              <a:cs typeface="Roboto"/>
              <a:sym typeface="Roboto"/>
            </a:endParaRPr>
          </a:p>
        </p:txBody>
      </p:sp>
      <p:sp>
        <p:nvSpPr>
          <p:cNvPr id="595" name="Google Shape;595;p117"/>
          <p:cNvSpPr/>
          <p:nvPr/>
        </p:nvSpPr>
        <p:spPr>
          <a:xfrm>
            <a:off x="8306625" y="-17650"/>
            <a:ext cx="853475" cy="492750"/>
          </a:xfrm>
          <a:custGeom>
            <a:rect b="b" l="l" r="r" t="t"/>
            <a:pathLst>
              <a:path extrusionOk="0" h="19710" w="34139">
                <a:moveTo>
                  <a:pt x="15593" y="293"/>
                </a:moveTo>
                <a:lnTo>
                  <a:pt x="34139" y="11001"/>
                </a:lnTo>
                <a:lnTo>
                  <a:pt x="34139" y="19710"/>
                </a:lnTo>
                <a:lnTo>
                  <a:pt x="0" y="0"/>
                </a:lnTo>
                <a:close/>
              </a:path>
            </a:pathLst>
          </a:custGeom>
          <a:solidFill>
            <a:srgbClr val="F3F3F3"/>
          </a:solidFill>
          <a:ln cap="flat" cmpd="sng" w="28575">
            <a:solidFill>
              <a:srgbClr val="999999"/>
            </a:solidFill>
            <a:prstDash val="solid"/>
            <a:round/>
            <a:headEnd len="med" w="med" type="none"/>
            <a:tailEnd len="med" w="med" type="none"/>
          </a:ln>
        </p:spPr>
      </p:sp>
      <p:sp>
        <p:nvSpPr>
          <p:cNvPr id="596" name="Google Shape;596;p117"/>
          <p:cNvSpPr txBox="1"/>
          <p:nvPr/>
        </p:nvSpPr>
        <p:spPr>
          <a:xfrm>
            <a:off x="6878825" y="4026425"/>
            <a:ext cx="1922400" cy="6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7F7F7F"/>
                </a:solidFill>
              </a:rPr>
              <a:t>5 mins</a:t>
            </a:r>
            <a:endParaRPr b="1" sz="3000">
              <a:solidFill>
                <a:srgbClr val="7F7F7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pic>
        <p:nvPicPr>
          <p:cNvPr id="601" name="Google Shape;601;p118"/>
          <p:cNvPicPr preferRelativeResize="0"/>
          <p:nvPr/>
        </p:nvPicPr>
        <p:blipFill>
          <a:blip r:embed="rId3">
            <a:alphaModFix/>
          </a:blip>
          <a:stretch>
            <a:fillRect/>
          </a:stretch>
        </p:blipFill>
        <p:spPr>
          <a:xfrm>
            <a:off x="115575" y="137675"/>
            <a:ext cx="8922426" cy="5281201"/>
          </a:xfrm>
          <a:prstGeom prst="rect">
            <a:avLst/>
          </a:prstGeom>
          <a:noFill/>
          <a:ln>
            <a:noFill/>
          </a:ln>
        </p:spPr>
      </p:pic>
      <p:sp>
        <p:nvSpPr>
          <p:cNvPr id="602" name="Google Shape;602;p118"/>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434343"/>
                </a:solidFill>
                <a:latin typeface="Roboto"/>
                <a:ea typeface="Roboto"/>
                <a:cs typeface="Roboto"/>
                <a:sym typeface="Roboto"/>
              </a:rPr>
              <a:t>Point of View</a:t>
            </a:r>
            <a:endParaRPr sz="4600">
              <a:solidFill>
                <a:srgbClr val="434343"/>
              </a:solidFill>
              <a:latin typeface="Roboto"/>
              <a:ea typeface="Roboto"/>
              <a:cs typeface="Roboto"/>
              <a:sym typeface="Roboto"/>
            </a:endParaRPr>
          </a:p>
          <a:p>
            <a:pPr indent="0" lvl="0" marL="0" rtl="0" algn="r">
              <a:spcBef>
                <a:spcPts val="0"/>
              </a:spcBef>
              <a:spcAft>
                <a:spcPts val="0"/>
              </a:spcAft>
              <a:buNone/>
            </a:pPr>
            <a:r>
              <a:rPr lang="en" sz="2000">
                <a:solidFill>
                  <a:srgbClr val="434343"/>
                </a:solidFill>
                <a:latin typeface="Roboto"/>
                <a:ea typeface="Roboto"/>
                <a:cs typeface="Roboto"/>
                <a:sym typeface="Roboto"/>
              </a:rPr>
              <a:t>= User + need + insight</a:t>
            </a:r>
            <a:endParaRPr sz="2000">
              <a:solidFill>
                <a:srgbClr val="434343"/>
              </a:solidFill>
              <a:latin typeface="Roboto"/>
              <a:ea typeface="Roboto"/>
              <a:cs typeface="Roboto"/>
              <a:sym typeface="Roboto"/>
            </a:endParaRPr>
          </a:p>
        </p:txBody>
      </p:sp>
      <p:sp>
        <p:nvSpPr>
          <p:cNvPr id="603" name="Google Shape;603;p118"/>
          <p:cNvSpPr txBox="1"/>
          <p:nvPr/>
        </p:nvSpPr>
        <p:spPr>
          <a:xfrm>
            <a:off x="4172100" y="3448350"/>
            <a:ext cx="4162500" cy="13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66666"/>
                </a:solidFill>
                <a:latin typeface="Roboto"/>
                <a:ea typeface="Roboto"/>
                <a:cs typeface="Roboto"/>
                <a:sym typeface="Roboto"/>
              </a:rPr>
              <a:t>U</a:t>
            </a:r>
            <a:r>
              <a:rPr lang="en" sz="1800">
                <a:solidFill>
                  <a:srgbClr val="666666"/>
                </a:solidFill>
                <a:latin typeface="Roboto"/>
                <a:ea typeface="Roboto"/>
                <a:cs typeface="Roboto"/>
                <a:sym typeface="Roboto"/>
              </a:rPr>
              <a:t>ser </a:t>
            </a:r>
            <a:r>
              <a:rPr b="1" lang="en" sz="1800">
                <a:solidFill>
                  <a:srgbClr val="666666"/>
                </a:solidFill>
                <a:latin typeface="Roboto"/>
                <a:ea typeface="Roboto"/>
                <a:cs typeface="Roboto"/>
                <a:sym typeface="Roboto"/>
              </a:rPr>
              <a:t>= </a:t>
            </a:r>
            <a:r>
              <a:rPr lang="en" sz="1800">
                <a:solidFill>
                  <a:srgbClr val="666666"/>
                </a:solidFill>
                <a:latin typeface="Roboto"/>
                <a:ea typeface="Roboto"/>
                <a:cs typeface="Roboto"/>
                <a:sym typeface="Roboto"/>
              </a:rPr>
              <a:t>Be specific</a:t>
            </a:r>
            <a:endParaRPr sz="1800">
              <a:solidFill>
                <a:srgbClr val="666666"/>
              </a:solidFill>
              <a:latin typeface="Roboto"/>
              <a:ea typeface="Roboto"/>
              <a:cs typeface="Roboto"/>
              <a:sym typeface="Roboto"/>
            </a:endParaRPr>
          </a:p>
          <a:p>
            <a:pPr indent="0" lvl="0" marL="0" rtl="0" algn="l">
              <a:spcBef>
                <a:spcPts val="0"/>
              </a:spcBef>
              <a:spcAft>
                <a:spcPts val="0"/>
              </a:spcAft>
              <a:buNone/>
            </a:pPr>
            <a:r>
              <a:rPr b="1" lang="en" sz="1800">
                <a:solidFill>
                  <a:srgbClr val="666666"/>
                </a:solidFill>
                <a:latin typeface="Roboto"/>
                <a:ea typeface="Roboto"/>
                <a:cs typeface="Roboto"/>
                <a:sym typeface="Roboto"/>
              </a:rPr>
              <a:t>N</a:t>
            </a:r>
            <a:r>
              <a:rPr lang="en" sz="1800">
                <a:solidFill>
                  <a:srgbClr val="666666"/>
                </a:solidFill>
                <a:latin typeface="Roboto"/>
                <a:ea typeface="Roboto"/>
                <a:cs typeface="Roboto"/>
                <a:sym typeface="Roboto"/>
              </a:rPr>
              <a:t>eed =</a:t>
            </a:r>
            <a:r>
              <a:rPr b="1" lang="en" sz="1800">
                <a:solidFill>
                  <a:srgbClr val="666666"/>
                </a:solidFill>
                <a:latin typeface="Roboto"/>
                <a:ea typeface="Roboto"/>
                <a:cs typeface="Roboto"/>
                <a:sym typeface="Roboto"/>
              </a:rPr>
              <a:t> </a:t>
            </a:r>
            <a:r>
              <a:rPr lang="en" sz="1800">
                <a:solidFill>
                  <a:srgbClr val="666666"/>
                </a:solidFill>
                <a:latin typeface="Roboto"/>
                <a:ea typeface="Roboto"/>
                <a:cs typeface="Roboto"/>
                <a:sym typeface="Roboto"/>
              </a:rPr>
              <a:t>Use verbs</a:t>
            </a:r>
            <a:endParaRPr sz="1800">
              <a:solidFill>
                <a:srgbClr val="666666"/>
              </a:solidFill>
              <a:latin typeface="Roboto"/>
              <a:ea typeface="Roboto"/>
              <a:cs typeface="Roboto"/>
              <a:sym typeface="Roboto"/>
            </a:endParaRPr>
          </a:p>
          <a:p>
            <a:pPr indent="0" lvl="0" marL="0" rtl="0" algn="l">
              <a:spcBef>
                <a:spcPts val="0"/>
              </a:spcBef>
              <a:spcAft>
                <a:spcPts val="0"/>
              </a:spcAft>
              <a:buNone/>
            </a:pPr>
            <a:r>
              <a:rPr b="1" lang="en" sz="1800">
                <a:solidFill>
                  <a:srgbClr val="666666"/>
                </a:solidFill>
                <a:latin typeface="Roboto"/>
                <a:ea typeface="Roboto"/>
                <a:cs typeface="Roboto"/>
                <a:sym typeface="Roboto"/>
              </a:rPr>
              <a:t>I</a:t>
            </a:r>
            <a:r>
              <a:rPr lang="en" sz="1800">
                <a:solidFill>
                  <a:srgbClr val="666666"/>
                </a:solidFill>
                <a:latin typeface="Roboto"/>
                <a:ea typeface="Roboto"/>
                <a:cs typeface="Roboto"/>
                <a:sym typeface="Roboto"/>
              </a:rPr>
              <a:t>nsights = Observation + interpretation</a:t>
            </a:r>
            <a:endParaRPr sz="1800">
              <a:solidFill>
                <a:srgbClr val="666666"/>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pic>
        <p:nvPicPr>
          <p:cNvPr id="608" name="Google Shape;608;p119"/>
          <p:cNvPicPr preferRelativeResize="0"/>
          <p:nvPr/>
        </p:nvPicPr>
        <p:blipFill>
          <a:blip r:embed="rId3">
            <a:alphaModFix/>
          </a:blip>
          <a:stretch>
            <a:fillRect/>
          </a:stretch>
        </p:blipFill>
        <p:spPr>
          <a:xfrm>
            <a:off x="115575" y="137675"/>
            <a:ext cx="8922426" cy="5281201"/>
          </a:xfrm>
          <a:prstGeom prst="rect">
            <a:avLst/>
          </a:prstGeom>
          <a:noFill/>
          <a:ln>
            <a:noFill/>
          </a:ln>
        </p:spPr>
      </p:pic>
      <p:sp>
        <p:nvSpPr>
          <p:cNvPr id="609" name="Google Shape;609;p119"/>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434343"/>
                </a:solidFill>
                <a:latin typeface="Roboto"/>
                <a:ea typeface="Roboto"/>
                <a:cs typeface="Roboto"/>
                <a:sym typeface="Roboto"/>
              </a:rPr>
              <a:t>Point of View</a:t>
            </a:r>
            <a:endParaRPr sz="4600">
              <a:solidFill>
                <a:srgbClr val="434343"/>
              </a:solidFill>
              <a:latin typeface="Roboto"/>
              <a:ea typeface="Roboto"/>
              <a:cs typeface="Roboto"/>
              <a:sym typeface="Roboto"/>
            </a:endParaRPr>
          </a:p>
          <a:p>
            <a:pPr indent="0" lvl="0" marL="0" rtl="0" algn="r">
              <a:spcBef>
                <a:spcPts val="0"/>
              </a:spcBef>
              <a:spcAft>
                <a:spcPts val="0"/>
              </a:spcAft>
              <a:buNone/>
            </a:pPr>
            <a:r>
              <a:rPr lang="en" sz="2000">
                <a:solidFill>
                  <a:srgbClr val="434343"/>
                </a:solidFill>
                <a:latin typeface="Roboto"/>
                <a:ea typeface="Roboto"/>
                <a:cs typeface="Roboto"/>
                <a:sym typeface="Roboto"/>
              </a:rPr>
              <a:t>= User + need + insight</a:t>
            </a:r>
            <a:endParaRPr sz="2000">
              <a:solidFill>
                <a:srgbClr val="434343"/>
              </a:solidFill>
              <a:latin typeface="Roboto"/>
              <a:ea typeface="Roboto"/>
              <a:cs typeface="Roboto"/>
              <a:sym typeface="Roboto"/>
            </a:endParaRPr>
          </a:p>
        </p:txBody>
      </p:sp>
      <p:sp>
        <p:nvSpPr>
          <p:cNvPr id="610" name="Google Shape;610;p119"/>
          <p:cNvSpPr txBox="1"/>
          <p:nvPr/>
        </p:nvSpPr>
        <p:spPr>
          <a:xfrm>
            <a:off x="4172100" y="3448350"/>
            <a:ext cx="4162500" cy="13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66666"/>
                </a:solidFill>
                <a:latin typeface="Roboto"/>
                <a:ea typeface="Roboto"/>
                <a:cs typeface="Roboto"/>
                <a:sym typeface="Roboto"/>
              </a:rPr>
              <a:t>User</a:t>
            </a:r>
            <a:r>
              <a:rPr lang="en" sz="1800">
                <a:solidFill>
                  <a:srgbClr val="666666"/>
                </a:solidFill>
                <a:latin typeface="Roboto"/>
                <a:ea typeface="Roboto"/>
                <a:cs typeface="Roboto"/>
                <a:sym typeface="Roboto"/>
              </a:rPr>
              <a:t> </a:t>
            </a:r>
            <a:r>
              <a:rPr b="1" lang="en" sz="1800">
                <a:solidFill>
                  <a:srgbClr val="666666"/>
                </a:solidFill>
                <a:latin typeface="Roboto"/>
                <a:ea typeface="Roboto"/>
                <a:cs typeface="Roboto"/>
                <a:sym typeface="Roboto"/>
              </a:rPr>
              <a:t>=</a:t>
            </a:r>
            <a:r>
              <a:rPr lang="en" sz="1800">
                <a:solidFill>
                  <a:srgbClr val="666666"/>
                </a:solidFill>
                <a:latin typeface="Roboto"/>
                <a:ea typeface="Roboto"/>
                <a:cs typeface="Roboto"/>
                <a:sym typeface="Roboto"/>
              </a:rPr>
              <a:t> Be specific</a:t>
            </a:r>
            <a:endParaRPr sz="1800">
              <a:solidFill>
                <a:srgbClr val="666666"/>
              </a:solidFill>
              <a:latin typeface="Roboto"/>
              <a:ea typeface="Roboto"/>
              <a:cs typeface="Roboto"/>
              <a:sym typeface="Roboto"/>
            </a:endParaRPr>
          </a:p>
          <a:p>
            <a:pPr indent="0" lvl="0" marL="0" rtl="0" algn="l">
              <a:spcBef>
                <a:spcPts val="0"/>
              </a:spcBef>
              <a:spcAft>
                <a:spcPts val="0"/>
              </a:spcAft>
              <a:buNone/>
            </a:pPr>
            <a:r>
              <a:rPr b="1" lang="en" sz="1800">
                <a:solidFill>
                  <a:srgbClr val="666666"/>
                </a:solidFill>
                <a:latin typeface="Roboto"/>
                <a:ea typeface="Roboto"/>
                <a:cs typeface="Roboto"/>
                <a:sym typeface="Roboto"/>
              </a:rPr>
              <a:t>Need =</a:t>
            </a:r>
            <a:r>
              <a:rPr lang="en" sz="1800">
                <a:solidFill>
                  <a:srgbClr val="666666"/>
                </a:solidFill>
                <a:latin typeface="Roboto"/>
                <a:ea typeface="Roboto"/>
                <a:cs typeface="Roboto"/>
                <a:sym typeface="Roboto"/>
              </a:rPr>
              <a:t> Use verbs</a:t>
            </a:r>
            <a:endParaRPr sz="1800">
              <a:solidFill>
                <a:srgbClr val="666666"/>
              </a:solidFill>
              <a:latin typeface="Roboto"/>
              <a:ea typeface="Roboto"/>
              <a:cs typeface="Roboto"/>
              <a:sym typeface="Roboto"/>
            </a:endParaRPr>
          </a:p>
          <a:p>
            <a:pPr indent="0" lvl="0" marL="0" rtl="0" algn="l">
              <a:spcBef>
                <a:spcPts val="0"/>
              </a:spcBef>
              <a:spcAft>
                <a:spcPts val="0"/>
              </a:spcAft>
              <a:buNone/>
            </a:pPr>
            <a:r>
              <a:rPr b="1" lang="en" sz="1800">
                <a:solidFill>
                  <a:srgbClr val="666666"/>
                </a:solidFill>
                <a:latin typeface="Roboto"/>
                <a:ea typeface="Roboto"/>
                <a:cs typeface="Roboto"/>
                <a:sym typeface="Roboto"/>
              </a:rPr>
              <a:t>Insights =</a:t>
            </a:r>
            <a:r>
              <a:rPr lang="en" sz="1800">
                <a:solidFill>
                  <a:srgbClr val="666666"/>
                </a:solidFill>
                <a:latin typeface="Roboto"/>
                <a:ea typeface="Roboto"/>
                <a:cs typeface="Roboto"/>
                <a:sym typeface="Roboto"/>
              </a:rPr>
              <a:t> Observation + interpretation</a:t>
            </a:r>
            <a:endParaRPr sz="1800">
              <a:solidFill>
                <a:srgbClr val="666666"/>
              </a:solidFill>
              <a:latin typeface="Roboto"/>
              <a:ea typeface="Roboto"/>
              <a:cs typeface="Roboto"/>
              <a:sym typeface="Roboto"/>
            </a:endParaRPr>
          </a:p>
        </p:txBody>
      </p:sp>
      <p:sp>
        <p:nvSpPr>
          <p:cNvPr id="611" name="Google Shape;611;p119"/>
          <p:cNvSpPr/>
          <p:nvPr/>
        </p:nvSpPr>
        <p:spPr>
          <a:xfrm>
            <a:off x="5271675" y="2201809"/>
            <a:ext cx="1370017" cy="9100"/>
          </a:xfrm>
          <a:custGeom>
            <a:rect b="b" l="l" r="r" t="t"/>
            <a:pathLst>
              <a:path extrusionOk="0" h="753" w="19869">
                <a:moveTo>
                  <a:pt x="0" y="753"/>
                </a:moveTo>
                <a:cubicBezTo>
                  <a:pt x="6536" y="-336"/>
                  <a:pt x="13243" y="112"/>
                  <a:pt x="19869" y="112"/>
                </a:cubicBezTo>
              </a:path>
            </a:pathLst>
          </a:custGeom>
          <a:noFill/>
          <a:ln cap="flat" cmpd="sng" w="19050">
            <a:solidFill>
              <a:srgbClr val="F3501D"/>
            </a:solidFill>
            <a:prstDash val="solid"/>
            <a:round/>
            <a:headEnd len="med" w="med" type="none"/>
            <a:tailEnd len="med" w="med" type="none"/>
          </a:ln>
        </p:spPr>
      </p:sp>
      <p:sp>
        <p:nvSpPr>
          <p:cNvPr id="612" name="Google Shape;612;p119"/>
          <p:cNvSpPr/>
          <p:nvPr/>
        </p:nvSpPr>
        <p:spPr>
          <a:xfrm>
            <a:off x="7410800" y="2203225"/>
            <a:ext cx="1233800" cy="16000"/>
          </a:xfrm>
          <a:custGeom>
            <a:rect b="b" l="l" r="r" t="t"/>
            <a:pathLst>
              <a:path extrusionOk="0" h="640" w="49352">
                <a:moveTo>
                  <a:pt x="0" y="0"/>
                </a:moveTo>
                <a:cubicBezTo>
                  <a:pt x="16452" y="0"/>
                  <a:pt x="32900" y="640"/>
                  <a:pt x="49352" y="640"/>
                </a:cubicBezTo>
              </a:path>
            </a:pathLst>
          </a:custGeom>
          <a:noFill/>
          <a:ln cap="flat" cmpd="sng" w="19050">
            <a:solidFill>
              <a:srgbClr val="F3501D"/>
            </a:solidFill>
            <a:prstDash val="solid"/>
            <a:round/>
            <a:headEnd len="med" w="med" type="none"/>
            <a:tailEnd len="med" w="med" type="none"/>
          </a:ln>
        </p:spPr>
      </p:sp>
      <p:sp>
        <p:nvSpPr>
          <p:cNvPr id="613" name="Google Shape;613;p119"/>
          <p:cNvSpPr/>
          <p:nvPr/>
        </p:nvSpPr>
        <p:spPr>
          <a:xfrm>
            <a:off x="5768400" y="2448760"/>
            <a:ext cx="2908250" cy="92100"/>
          </a:xfrm>
          <a:custGeom>
            <a:rect b="b" l="l" r="r" t="t"/>
            <a:pathLst>
              <a:path extrusionOk="0" h="3684" w="116330">
                <a:moveTo>
                  <a:pt x="0" y="1074"/>
                </a:moveTo>
                <a:cubicBezTo>
                  <a:pt x="22293" y="-131"/>
                  <a:pt x="44709" y="-519"/>
                  <a:pt x="66978" y="1074"/>
                </a:cubicBezTo>
                <a:cubicBezTo>
                  <a:pt x="83388" y="2248"/>
                  <a:pt x="100371" y="5711"/>
                  <a:pt x="116330" y="1715"/>
                </a:cubicBezTo>
              </a:path>
            </a:pathLst>
          </a:custGeom>
          <a:noFill/>
          <a:ln cap="flat" cmpd="sng" w="19050">
            <a:solidFill>
              <a:srgbClr val="F3501D"/>
            </a:solidFill>
            <a:prstDash val="solid"/>
            <a:round/>
            <a:headEnd len="med" w="med" type="none"/>
            <a:tailEnd len="med" w="med" type="none"/>
          </a:ln>
        </p:spPr>
      </p:sp>
      <p:sp>
        <p:nvSpPr>
          <p:cNvPr id="614" name="Google Shape;614;p119"/>
          <p:cNvSpPr/>
          <p:nvPr/>
        </p:nvSpPr>
        <p:spPr>
          <a:xfrm>
            <a:off x="4278250" y="2772050"/>
            <a:ext cx="929350" cy="9100"/>
          </a:xfrm>
          <a:custGeom>
            <a:rect b="b" l="l" r="r" t="t"/>
            <a:pathLst>
              <a:path extrusionOk="0" h="364" w="37174">
                <a:moveTo>
                  <a:pt x="0" y="0"/>
                </a:moveTo>
                <a:cubicBezTo>
                  <a:pt x="12386" y="364"/>
                  <a:pt x="24782" y="320"/>
                  <a:pt x="37174" y="320"/>
                </a:cubicBezTo>
              </a:path>
            </a:pathLst>
          </a:custGeom>
          <a:noFill/>
          <a:ln cap="flat" cmpd="sng" w="19050">
            <a:solidFill>
              <a:srgbClr val="F3501D"/>
            </a:solidFill>
            <a:prstDash val="solid"/>
            <a:round/>
            <a:headEnd len="med" w="med" type="none"/>
            <a:tailEnd len="med" w="med" type="none"/>
          </a:ln>
        </p:spPr>
      </p:sp>
      <p:sp>
        <p:nvSpPr>
          <p:cNvPr id="615" name="Google Shape;615;p119"/>
          <p:cNvSpPr txBox="1"/>
          <p:nvPr/>
        </p:nvSpPr>
        <p:spPr>
          <a:xfrm>
            <a:off x="4172100" y="1837100"/>
            <a:ext cx="4815600" cy="26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Open Sans"/>
                <a:ea typeface="Open Sans"/>
                <a:cs typeface="Open Sans"/>
                <a:sym typeface="Open Sans"/>
              </a:rPr>
              <a:t>“Jose is a busy manager who wants to eat healthier but doesn’t want to feel like he’s on a diet.”</a:t>
            </a:r>
            <a:endParaRPr sz="1800">
              <a:solidFill>
                <a:srgbClr val="666666"/>
              </a:solidFill>
              <a:latin typeface="Open Sans"/>
              <a:ea typeface="Open Sans"/>
              <a:cs typeface="Open Sans"/>
              <a:sym typeface="Open Sans"/>
            </a:endParaRPr>
          </a:p>
          <a:p>
            <a:pPr indent="0" lvl="0" marL="0" rtl="0" algn="l">
              <a:spcBef>
                <a:spcPts val="0"/>
              </a:spcBef>
              <a:spcAft>
                <a:spcPts val="0"/>
              </a:spcAft>
              <a:buNone/>
            </a:pPr>
            <a:r>
              <a:t/>
            </a:r>
            <a:endParaRPr sz="1800">
              <a:solidFill>
                <a:srgbClr val="666666"/>
              </a:solidFill>
              <a:latin typeface="Open Sans"/>
              <a:ea typeface="Open Sans"/>
              <a:cs typeface="Open Sans"/>
              <a:sym typeface="Open Sans"/>
            </a:endParaRPr>
          </a:p>
          <a:p>
            <a:pPr indent="0" lvl="0" marL="0" rtl="0" algn="l">
              <a:spcBef>
                <a:spcPts val="0"/>
              </a:spcBef>
              <a:spcAft>
                <a:spcPts val="0"/>
              </a:spcAft>
              <a:buNone/>
            </a:pPr>
            <a:r>
              <a:t/>
            </a:r>
            <a:endParaRPr b="1" sz="1800">
              <a:solidFill>
                <a:srgbClr val="434343"/>
              </a:solidFill>
              <a:latin typeface="Roboto"/>
              <a:ea typeface="Roboto"/>
              <a:cs typeface="Roboto"/>
              <a:sym typeface="Roboto"/>
            </a:endParaRPr>
          </a:p>
        </p:txBody>
      </p:sp>
      <p:sp>
        <p:nvSpPr>
          <p:cNvPr id="616" name="Google Shape;616;p119"/>
          <p:cNvSpPr txBox="1"/>
          <p:nvPr/>
        </p:nvSpPr>
        <p:spPr>
          <a:xfrm rot="-666834">
            <a:off x="5135490" y="1619404"/>
            <a:ext cx="1410044" cy="2803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3501D"/>
                </a:solidFill>
                <a:latin typeface="Indie Flower"/>
                <a:ea typeface="Indie Flower"/>
                <a:cs typeface="Indie Flower"/>
                <a:sym typeface="Indie Flower"/>
              </a:rPr>
              <a:t>Great details</a:t>
            </a:r>
            <a:r>
              <a:rPr b="1" lang="en">
                <a:solidFill>
                  <a:srgbClr val="F3501D"/>
                </a:solidFill>
                <a:latin typeface="Indie Flower"/>
                <a:ea typeface="Indie Flower"/>
                <a:cs typeface="Indie Flower"/>
                <a:sym typeface="Indie Flower"/>
              </a:rPr>
              <a:t>!</a:t>
            </a:r>
            <a:endParaRPr b="1">
              <a:solidFill>
                <a:srgbClr val="F3501D"/>
              </a:solidFill>
              <a:latin typeface="Indie Flower"/>
              <a:ea typeface="Indie Flower"/>
              <a:cs typeface="Indie Flower"/>
              <a:sym typeface="Indie Flower"/>
            </a:endParaRPr>
          </a:p>
        </p:txBody>
      </p:sp>
      <p:sp>
        <p:nvSpPr>
          <p:cNvPr id="617" name="Google Shape;617;p119"/>
          <p:cNvSpPr txBox="1"/>
          <p:nvPr/>
        </p:nvSpPr>
        <p:spPr>
          <a:xfrm rot="-319402">
            <a:off x="6999188" y="1641802"/>
            <a:ext cx="1894873" cy="28048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3501D"/>
                </a:solidFill>
                <a:latin typeface="Indie Flower"/>
                <a:ea typeface="Indie Flower"/>
                <a:cs typeface="Indie Flower"/>
                <a:sym typeface="Indie Flower"/>
              </a:rPr>
              <a:t>Verbs</a:t>
            </a:r>
            <a:r>
              <a:rPr b="1" lang="en">
                <a:solidFill>
                  <a:srgbClr val="F3501D"/>
                </a:solidFill>
                <a:latin typeface="Indie Flower"/>
                <a:ea typeface="Indie Flower"/>
                <a:cs typeface="Indie Flower"/>
                <a:sym typeface="Indie Flower"/>
              </a:rPr>
              <a:t> - excellent!</a:t>
            </a:r>
            <a:endParaRPr b="1">
              <a:solidFill>
                <a:srgbClr val="F3501D"/>
              </a:solidFill>
              <a:latin typeface="Indie Flower"/>
              <a:ea typeface="Indie Flower"/>
              <a:cs typeface="Indie Flower"/>
              <a:sym typeface="Indie Flower"/>
            </a:endParaRPr>
          </a:p>
        </p:txBody>
      </p:sp>
      <p:sp>
        <p:nvSpPr>
          <p:cNvPr id="618" name="Google Shape;618;p119"/>
          <p:cNvSpPr txBox="1"/>
          <p:nvPr/>
        </p:nvSpPr>
        <p:spPr>
          <a:xfrm rot="-169764">
            <a:off x="6565222" y="2496799"/>
            <a:ext cx="1586234" cy="2805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3501D"/>
                </a:solidFill>
                <a:latin typeface="Indie Flower"/>
                <a:ea typeface="Indie Flower"/>
                <a:cs typeface="Indie Flower"/>
                <a:sym typeface="Indie Flower"/>
              </a:rPr>
              <a:t>Interesting i</a:t>
            </a:r>
            <a:r>
              <a:rPr b="1" lang="en">
                <a:solidFill>
                  <a:srgbClr val="F3501D"/>
                </a:solidFill>
                <a:latin typeface="Indie Flower"/>
                <a:ea typeface="Indie Flower"/>
                <a:cs typeface="Indie Flower"/>
                <a:sym typeface="Indie Flower"/>
              </a:rPr>
              <a:t>nsight!</a:t>
            </a:r>
            <a:endParaRPr b="1">
              <a:solidFill>
                <a:srgbClr val="F3501D"/>
              </a:solidFill>
              <a:latin typeface="Indie Flower"/>
              <a:ea typeface="Indie Flower"/>
              <a:cs typeface="Indie Flower"/>
              <a:sym typeface="Indie Flowe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pic>
        <p:nvPicPr>
          <p:cNvPr id="623" name="Google Shape;623;p120"/>
          <p:cNvPicPr preferRelativeResize="0"/>
          <p:nvPr/>
        </p:nvPicPr>
        <p:blipFill>
          <a:blip r:embed="rId3">
            <a:alphaModFix/>
          </a:blip>
          <a:stretch>
            <a:fillRect/>
          </a:stretch>
        </p:blipFill>
        <p:spPr>
          <a:xfrm>
            <a:off x="115575" y="137675"/>
            <a:ext cx="8922426" cy="5281201"/>
          </a:xfrm>
          <a:prstGeom prst="rect">
            <a:avLst/>
          </a:prstGeom>
          <a:noFill/>
          <a:ln>
            <a:noFill/>
          </a:ln>
        </p:spPr>
      </p:pic>
      <p:sp>
        <p:nvSpPr>
          <p:cNvPr id="624" name="Google Shape;624;p120"/>
          <p:cNvSpPr txBox="1"/>
          <p:nvPr/>
        </p:nvSpPr>
        <p:spPr>
          <a:xfrm>
            <a:off x="4172100" y="1789223"/>
            <a:ext cx="4815600" cy="26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Open Sans"/>
                <a:ea typeface="Open Sans"/>
                <a:cs typeface="Open Sans"/>
                <a:sym typeface="Open Sans"/>
              </a:rPr>
              <a:t>“Jose needs more healthy menu options to have a better eating experience at Google.”</a:t>
            </a:r>
            <a:endParaRPr sz="1800">
              <a:solidFill>
                <a:srgbClr val="666666"/>
              </a:solidFill>
              <a:latin typeface="Open Sans"/>
              <a:ea typeface="Open Sans"/>
              <a:cs typeface="Open Sans"/>
              <a:sym typeface="Open Sans"/>
            </a:endParaRPr>
          </a:p>
          <a:p>
            <a:pPr indent="0" lvl="0" marL="0" rtl="0" algn="l">
              <a:spcBef>
                <a:spcPts val="0"/>
              </a:spcBef>
              <a:spcAft>
                <a:spcPts val="0"/>
              </a:spcAft>
              <a:buNone/>
            </a:pPr>
            <a:r>
              <a:t/>
            </a:r>
            <a:endParaRPr sz="1800">
              <a:solidFill>
                <a:srgbClr val="666666"/>
              </a:solidFill>
              <a:latin typeface="Open Sans"/>
              <a:ea typeface="Open Sans"/>
              <a:cs typeface="Open Sans"/>
              <a:sym typeface="Open Sans"/>
            </a:endParaRPr>
          </a:p>
          <a:p>
            <a:pPr indent="0" lvl="0" marL="0" rtl="0" algn="l">
              <a:spcBef>
                <a:spcPts val="0"/>
              </a:spcBef>
              <a:spcAft>
                <a:spcPts val="0"/>
              </a:spcAft>
              <a:buNone/>
            </a:pPr>
            <a:r>
              <a:t/>
            </a:r>
            <a:endParaRPr b="1" sz="1800">
              <a:solidFill>
                <a:srgbClr val="434343"/>
              </a:solidFill>
              <a:latin typeface="Roboto"/>
              <a:ea typeface="Roboto"/>
              <a:cs typeface="Roboto"/>
              <a:sym typeface="Roboto"/>
            </a:endParaRPr>
          </a:p>
        </p:txBody>
      </p:sp>
      <p:sp>
        <p:nvSpPr>
          <p:cNvPr id="625" name="Google Shape;625;p120"/>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434343"/>
                </a:solidFill>
                <a:latin typeface="Roboto"/>
                <a:ea typeface="Roboto"/>
                <a:cs typeface="Roboto"/>
                <a:sym typeface="Roboto"/>
              </a:rPr>
              <a:t>Point of View</a:t>
            </a:r>
            <a:endParaRPr sz="4600">
              <a:solidFill>
                <a:srgbClr val="434343"/>
              </a:solidFill>
              <a:latin typeface="Roboto"/>
              <a:ea typeface="Roboto"/>
              <a:cs typeface="Roboto"/>
              <a:sym typeface="Roboto"/>
            </a:endParaRPr>
          </a:p>
          <a:p>
            <a:pPr indent="0" lvl="0" marL="0" rtl="0" algn="r">
              <a:spcBef>
                <a:spcPts val="0"/>
              </a:spcBef>
              <a:spcAft>
                <a:spcPts val="0"/>
              </a:spcAft>
              <a:buNone/>
            </a:pPr>
            <a:r>
              <a:rPr lang="en" sz="2000">
                <a:solidFill>
                  <a:srgbClr val="434343"/>
                </a:solidFill>
                <a:latin typeface="Roboto"/>
                <a:ea typeface="Roboto"/>
                <a:cs typeface="Roboto"/>
                <a:sym typeface="Roboto"/>
              </a:rPr>
              <a:t>= User + need + insight</a:t>
            </a:r>
            <a:endParaRPr sz="2000">
              <a:solidFill>
                <a:srgbClr val="434343"/>
              </a:solidFill>
              <a:latin typeface="Roboto"/>
              <a:ea typeface="Roboto"/>
              <a:cs typeface="Roboto"/>
              <a:sym typeface="Roboto"/>
            </a:endParaRPr>
          </a:p>
        </p:txBody>
      </p:sp>
      <p:grpSp>
        <p:nvGrpSpPr>
          <p:cNvPr id="626" name="Google Shape;626;p120"/>
          <p:cNvGrpSpPr/>
          <p:nvPr/>
        </p:nvGrpSpPr>
        <p:grpSpPr>
          <a:xfrm>
            <a:off x="4029047" y="1770126"/>
            <a:ext cx="2055495" cy="1424364"/>
            <a:chOff x="4029047" y="1601702"/>
            <a:chExt cx="2055495" cy="1424364"/>
          </a:xfrm>
        </p:grpSpPr>
        <p:grpSp>
          <p:nvGrpSpPr>
            <p:cNvPr id="627" name="Google Shape;627;p120"/>
            <p:cNvGrpSpPr/>
            <p:nvPr/>
          </p:nvGrpSpPr>
          <p:grpSpPr>
            <a:xfrm>
              <a:off x="4029047" y="1601702"/>
              <a:ext cx="837219" cy="1040323"/>
              <a:chOff x="4029047" y="1601702"/>
              <a:chExt cx="837219" cy="1040323"/>
            </a:xfrm>
          </p:grpSpPr>
          <p:sp>
            <p:nvSpPr>
              <p:cNvPr id="628" name="Google Shape;628;p120"/>
              <p:cNvSpPr/>
              <p:nvPr/>
            </p:nvSpPr>
            <p:spPr>
              <a:xfrm>
                <a:off x="4249691" y="1601702"/>
                <a:ext cx="616575" cy="459175"/>
              </a:xfrm>
              <a:custGeom>
                <a:rect b="b" l="l" r="r" t="t"/>
                <a:pathLst>
                  <a:path extrusionOk="0" h="18367" w="24663">
                    <a:moveTo>
                      <a:pt x="18139" y="15"/>
                    </a:moveTo>
                    <a:cubicBezTo>
                      <a:pt x="11818" y="15"/>
                      <a:pt x="1190" y="-224"/>
                      <a:pt x="150" y="6011"/>
                    </a:cubicBezTo>
                    <a:cubicBezTo>
                      <a:pt x="-1053" y="13222"/>
                      <a:pt x="11483" y="20010"/>
                      <a:pt x="18513" y="18003"/>
                    </a:cubicBezTo>
                    <a:cubicBezTo>
                      <a:pt x="22223" y="16944"/>
                      <a:pt x="25861" y="11336"/>
                      <a:pt x="24135" y="7885"/>
                    </a:cubicBezTo>
                    <a:cubicBezTo>
                      <a:pt x="21958" y="3534"/>
                      <a:pt x="16192" y="-37"/>
                      <a:pt x="11393" y="764"/>
                    </a:cubicBezTo>
                    <a:cubicBezTo>
                      <a:pt x="9512" y="1078"/>
                      <a:pt x="8371" y="3300"/>
                      <a:pt x="6521" y="3762"/>
                    </a:cubicBezTo>
                  </a:path>
                </a:pathLst>
              </a:custGeom>
              <a:noFill/>
              <a:ln cap="flat" cmpd="sng" w="19050">
                <a:solidFill>
                  <a:srgbClr val="F3501D"/>
                </a:solidFill>
                <a:prstDash val="solid"/>
                <a:round/>
                <a:headEnd len="med" w="med" type="none"/>
                <a:tailEnd len="med" w="med" type="none"/>
              </a:ln>
            </p:spPr>
          </p:sp>
          <p:sp>
            <p:nvSpPr>
              <p:cNvPr id="629" name="Google Shape;629;p120"/>
              <p:cNvSpPr/>
              <p:nvPr/>
            </p:nvSpPr>
            <p:spPr>
              <a:xfrm>
                <a:off x="4029047" y="1892500"/>
                <a:ext cx="290000" cy="749525"/>
              </a:xfrm>
              <a:custGeom>
                <a:rect b="b" l="l" r="r" t="t"/>
                <a:pathLst>
                  <a:path extrusionOk="0" h="29981" w="11600">
                    <a:moveTo>
                      <a:pt x="10101" y="0"/>
                    </a:moveTo>
                    <a:cubicBezTo>
                      <a:pt x="3692" y="2330"/>
                      <a:pt x="-1071" y="11321"/>
                      <a:pt x="357" y="17989"/>
                    </a:cubicBezTo>
                    <a:cubicBezTo>
                      <a:pt x="1505" y="23347"/>
                      <a:pt x="6699" y="27531"/>
                      <a:pt x="11600" y="29981"/>
                    </a:cubicBezTo>
                  </a:path>
                </a:pathLst>
              </a:custGeom>
              <a:noFill/>
              <a:ln cap="flat" cmpd="sng" w="19050">
                <a:solidFill>
                  <a:srgbClr val="F3501D"/>
                </a:solidFill>
                <a:prstDash val="solid"/>
                <a:round/>
                <a:headEnd len="med" w="med" type="none"/>
                <a:tailEnd len="med" w="med" type="none"/>
              </a:ln>
            </p:spPr>
          </p:sp>
        </p:grpSp>
        <p:sp>
          <p:nvSpPr>
            <p:cNvPr id="630" name="Google Shape;630;p120"/>
            <p:cNvSpPr txBox="1"/>
            <p:nvPr/>
          </p:nvSpPr>
          <p:spPr>
            <a:xfrm rot="390802">
              <a:off x="4330368" y="2628355"/>
              <a:ext cx="1742849" cy="29982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3501D"/>
                  </a:solidFill>
                  <a:latin typeface="Indie Flower"/>
                  <a:ea typeface="Indie Flower"/>
                  <a:cs typeface="Indie Flower"/>
                  <a:sym typeface="Indie Flower"/>
                </a:rPr>
                <a:t>Who’s Jose?</a:t>
              </a:r>
              <a:endParaRPr b="1">
                <a:solidFill>
                  <a:srgbClr val="F3501D"/>
                </a:solidFill>
                <a:latin typeface="Indie Flower"/>
                <a:ea typeface="Indie Flower"/>
                <a:cs typeface="Indie Flower"/>
                <a:sym typeface="Indie Flower"/>
              </a:endParaRPr>
            </a:p>
          </p:txBody>
        </p:sp>
      </p:grpSp>
      <p:grpSp>
        <p:nvGrpSpPr>
          <p:cNvPr id="631" name="Google Shape;631;p120"/>
          <p:cNvGrpSpPr/>
          <p:nvPr/>
        </p:nvGrpSpPr>
        <p:grpSpPr>
          <a:xfrm>
            <a:off x="5593200" y="1475661"/>
            <a:ext cx="3070148" cy="711521"/>
            <a:chOff x="5593200" y="1307237"/>
            <a:chExt cx="3070148" cy="711521"/>
          </a:xfrm>
        </p:grpSpPr>
        <p:sp>
          <p:nvSpPr>
            <p:cNvPr id="632" name="Google Shape;632;p120"/>
            <p:cNvSpPr/>
            <p:nvPr/>
          </p:nvSpPr>
          <p:spPr>
            <a:xfrm>
              <a:off x="5593200" y="1957508"/>
              <a:ext cx="2885542" cy="61250"/>
            </a:xfrm>
            <a:custGeom>
              <a:rect b="b" l="l" r="r" t="t"/>
              <a:pathLst>
                <a:path extrusionOk="0" h="14706" w="169389">
                  <a:moveTo>
                    <a:pt x="0" y="8119"/>
                  </a:moveTo>
                  <a:cubicBezTo>
                    <a:pt x="2900" y="11744"/>
                    <a:pt x="8590" y="15816"/>
                    <a:pt x="12742" y="13740"/>
                  </a:cubicBezTo>
                  <a:cubicBezTo>
                    <a:pt x="15906" y="12158"/>
                    <a:pt x="17361" y="8373"/>
                    <a:pt x="19862" y="5871"/>
                  </a:cubicBezTo>
                  <a:cubicBezTo>
                    <a:pt x="22998" y="2734"/>
                    <a:pt x="28925" y="1820"/>
                    <a:pt x="32978" y="3622"/>
                  </a:cubicBezTo>
                  <a:cubicBezTo>
                    <a:pt x="39055" y="6323"/>
                    <a:pt x="43965" y="13544"/>
                    <a:pt x="50592" y="12991"/>
                  </a:cubicBezTo>
                  <a:cubicBezTo>
                    <a:pt x="59501" y="12248"/>
                    <a:pt x="68868" y="1134"/>
                    <a:pt x="76450" y="5871"/>
                  </a:cubicBezTo>
                  <a:cubicBezTo>
                    <a:pt x="80289" y="8269"/>
                    <a:pt x="82649" y="15921"/>
                    <a:pt x="86943" y="14490"/>
                  </a:cubicBezTo>
                  <a:cubicBezTo>
                    <a:pt x="94506" y="11970"/>
                    <a:pt x="99299" y="4188"/>
                    <a:pt x="106430" y="624"/>
                  </a:cubicBezTo>
                  <a:cubicBezTo>
                    <a:pt x="113963" y="-3141"/>
                    <a:pt x="119399" y="13415"/>
                    <a:pt x="127791" y="14115"/>
                  </a:cubicBezTo>
                  <a:cubicBezTo>
                    <a:pt x="131505" y="14425"/>
                    <a:pt x="135524" y="13507"/>
                    <a:pt x="138659" y="11492"/>
                  </a:cubicBezTo>
                  <a:cubicBezTo>
                    <a:pt x="141139" y="9898"/>
                    <a:pt x="140985" y="4771"/>
                    <a:pt x="143906" y="4372"/>
                  </a:cubicBezTo>
                  <a:cubicBezTo>
                    <a:pt x="152873" y="3148"/>
                    <a:pt x="160608" y="11549"/>
                    <a:pt x="169389" y="13740"/>
                  </a:cubicBezTo>
                </a:path>
              </a:pathLst>
            </a:custGeom>
            <a:noFill/>
            <a:ln cap="flat" cmpd="sng" w="19050">
              <a:solidFill>
                <a:srgbClr val="F3501D"/>
              </a:solidFill>
              <a:prstDash val="solid"/>
              <a:round/>
              <a:headEnd len="med" w="med" type="none"/>
              <a:tailEnd len="med" w="med" type="none"/>
            </a:ln>
          </p:spPr>
        </p:sp>
        <p:sp>
          <p:nvSpPr>
            <p:cNvPr id="633" name="Google Shape;633;p120"/>
            <p:cNvSpPr txBox="1"/>
            <p:nvPr/>
          </p:nvSpPr>
          <p:spPr>
            <a:xfrm rot="-129736">
              <a:off x="5645475" y="1363986"/>
              <a:ext cx="3013546" cy="28790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3501D"/>
                  </a:solidFill>
                  <a:latin typeface="Indie Flower"/>
                  <a:ea typeface="Indie Flower"/>
                  <a:cs typeface="Indie Flower"/>
                  <a:sym typeface="Indie Flower"/>
                </a:rPr>
                <a:t>This is a noun. Use verbs only.</a:t>
              </a:r>
              <a:endParaRPr b="1">
                <a:solidFill>
                  <a:srgbClr val="F3501D"/>
                </a:solidFill>
                <a:latin typeface="Indie Flower"/>
                <a:ea typeface="Indie Flower"/>
                <a:cs typeface="Indie Flower"/>
                <a:sym typeface="Indie Flower"/>
              </a:endParaRPr>
            </a:p>
          </p:txBody>
        </p:sp>
      </p:grpSp>
      <p:grpSp>
        <p:nvGrpSpPr>
          <p:cNvPr id="634" name="Google Shape;634;p120"/>
          <p:cNvGrpSpPr/>
          <p:nvPr/>
        </p:nvGrpSpPr>
        <p:grpSpPr>
          <a:xfrm>
            <a:off x="7211599" y="2396484"/>
            <a:ext cx="1687173" cy="1005884"/>
            <a:chOff x="7211599" y="2228060"/>
            <a:chExt cx="1687173" cy="1005884"/>
          </a:xfrm>
        </p:grpSpPr>
        <p:grpSp>
          <p:nvGrpSpPr>
            <p:cNvPr id="635" name="Google Shape;635;p120"/>
            <p:cNvGrpSpPr/>
            <p:nvPr/>
          </p:nvGrpSpPr>
          <p:grpSpPr>
            <a:xfrm rot="-324301">
              <a:off x="8508853" y="2243547"/>
              <a:ext cx="359803" cy="656417"/>
              <a:chOff x="-740150" y="1957500"/>
              <a:chExt cx="359786" cy="656387"/>
            </a:xfrm>
          </p:grpSpPr>
          <p:sp>
            <p:nvSpPr>
              <p:cNvPr id="636" name="Google Shape;636;p120"/>
              <p:cNvSpPr/>
              <p:nvPr/>
            </p:nvSpPr>
            <p:spPr>
              <a:xfrm>
                <a:off x="-740150" y="2024562"/>
                <a:ext cx="186731" cy="589324"/>
              </a:xfrm>
              <a:custGeom>
                <a:rect b="b" l="l" r="r" t="t"/>
                <a:pathLst>
                  <a:path extrusionOk="0" h="37850" w="11993">
                    <a:moveTo>
                      <a:pt x="0" y="37850"/>
                    </a:moveTo>
                    <a:cubicBezTo>
                      <a:pt x="6903" y="26558"/>
                      <a:pt x="11993" y="13235"/>
                      <a:pt x="11993" y="0"/>
                    </a:cubicBezTo>
                  </a:path>
                </a:pathLst>
              </a:custGeom>
              <a:noFill/>
              <a:ln cap="flat" cmpd="sng" w="19050">
                <a:solidFill>
                  <a:srgbClr val="F3501D"/>
                </a:solidFill>
                <a:prstDash val="solid"/>
                <a:round/>
                <a:headEnd len="med" w="med" type="none"/>
                <a:tailEnd len="med" w="med" type="none"/>
              </a:ln>
            </p:spPr>
          </p:sp>
          <p:sp>
            <p:nvSpPr>
              <p:cNvPr id="637" name="Google Shape;637;p120"/>
              <p:cNvSpPr/>
              <p:nvPr/>
            </p:nvSpPr>
            <p:spPr>
              <a:xfrm rot="291325">
                <a:off x="-663369" y="1968553"/>
                <a:ext cx="272337" cy="263627"/>
              </a:xfrm>
              <a:custGeom>
                <a:rect b="b" l="l" r="r" t="t"/>
                <a:pathLst>
                  <a:path extrusionOk="0" h="30359" w="31362">
                    <a:moveTo>
                      <a:pt x="9141" y="0"/>
                    </a:moveTo>
                    <a:cubicBezTo>
                      <a:pt x="8702" y="8776"/>
                      <a:pt x="5934" y="17440"/>
                      <a:pt x="2395" y="25483"/>
                    </a:cubicBezTo>
                    <a:cubicBezTo>
                      <a:pt x="1741" y="26969"/>
                      <a:pt x="-1071" y="29661"/>
                      <a:pt x="521" y="29980"/>
                    </a:cubicBezTo>
                    <a:cubicBezTo>
                      <a:pt x="7054" y="31287"/>
                      <a:pt x="13736" y="28196"/>
                      <a:pt x="20383" y="27732"/>
                    </a:cubicBezTo>
                    <a:cubicBezTo>
                      <a:pt x="23881" y="27488"/>
                      <a:pt x="28138" y="29172"/>
                      <a:pt x="30876" y="26982"/>
                    </a:cubicBezTo>
                    <a:cubicBezTo>
                      <a:pt x="33015" y="25271"/>
                      <a:pt x="27080" y="23030"/>
                      <a:pt x="25255" y="20986"/>
                    </a:cubicBezTo>
                    <a:cubicBezTo>
                      <a:pt x="19781" y="14855"/>
                      <a:pt x="15742" y="6674"/>
                      <a:pt x="8391" y="2998"/>
                    </a:cubicBezTo>
                  </a:path>
                </a:pathLst>
              </a:custGeom>
              <a:noFill/>
              <a:ln cap="flat" cmpd="sng" w="19050">
                <a:solidFill>
                  <a:srgbClr val="F3501D"/>
                </a:solidFill>
                <a:prstDash val="solid"/>
                <a:round/>
                <a:headEnd len="med" w="med" type="none"/>
                <a:tailEnd len="med" w="med" type="none"/>
              </a:ln>
            </p:spPr>
          </p:sp>
        </p:grpSp>
        <p:sp>
          <p:nvSpPr>
            <p:cNvPr id="638" name="Google Shape;638;p120"/>
            <p:cNvSpPr txBox="1"/>
            <p:nvPr/>
          </p:nvSpPr>
          <p:spPr>
            <a:xfrm rot="-145645">
              <a:off x="7217321" y="2900056"/>
              <a:ext cx="1622056" cy="29967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3501D"/>
                  </a:solidFill>
                  <a:latin typeface="Indie Flower"/>
                  <a:ea typeface="Indie Flower"/>
                  <a:cs typeface="Indie Flower"/>
                  <a:sym typeface="Indie Flower"/>
                </a:rPr>
                <a:t>Where’s the insight?</a:t>
              </a:r>
              <a:endParaRPr b="1">
                <a:solidFill>
                  <a:srgbClr val="F3501D"/>
                </a:solidFill>
                <a:latin typeface="Indie Flower"/>
                <a:ea typeface="Indie Flower"/>
                <a:cs typeface="Indie Flower"/>
                <a:sym typeface="Indie Flower"/>
              </a:endParaRPr>
            </a:p>
          </p:txBody>
        </p:sp>
      </p:grpSp>
      <p:sp>
        <p:nvSpPr>
          <p:cNvPr id="639" name="Google Shape;639;p120"/>
          <p:cNvSpPr txBox="1"/>
          <p:nvPr/>
        </p:nvSpPr>
        <p:spPr>
          <a:xfrm>
            <a:off x="4172100" y="3448350"/>
            <a:ext cx="4162500" cy="13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66666"/>
                </a:solidFill>
                <a:latin typeface="Roboto"/>
                <a:ea typeface="Roboto"/>
                <a:cs typeface="Roboto"/>
                <a:sym typeface="Roboto"/>
              </a:rPr>
              <a:t>User</a:t>
            </a:r>
            <a:r>
              <a:rPr lang="en" sz="1800">
                <a:solidFill>
                  <a:srgbClr val="666666"/>
                </a:solidFill>
                <a:latin typeface="Roboto"/>
                <a:ea typeface="Roboto"/>
                <a:cs typeface="Roboto"/>
                <a:sym typeface="Roboto"/>
              </a:rPr>
              <a:t> </a:t>
            </a:r>
            <a:r>
              <a:rPr b="1" lang="en" sz="1800">
                <a:solidFill>
                  <a:srgbClr val="666666"/>
                </a:solidFill>
                <a:latin typeface="Roboto"/>
                <a:ea typeface="Roboto"/>
                <a:cs typeface="Roboto"/>
                <a:sym typeface="Roboto"/>
              </a:rPr>
              <a:t>=</a:t>
            </a:r>
            <a:r>
              <a:rPr lang="en" sz="1800">
                <a:solidFill>
                  <a:srgbClr val="666666"/>
                </a:solidFill>
                <a:latin typeface="Roboto"/>
                <a:ea typeface="Roboto"/>
                <a:cs typeface="Roboto"/>
                <a:sym typeface="Roboto"/>
              </a:rPr>
              <a:t> Be specific</a:t>
            </a:r>
            <a:endParaRPr sz="1800">
              <a:solidFill>
                <a:srgbClr val="666666"/>
              </a:solidFill>
              <a:latin typeface="Roboto"/>
              <a:ea typeface="Roboto"/>
              <a:cs typeface="Roboto"/>
              <a:sym typeface="Roboto"/>
            </a:endParaRPr>
          </a:p>
          <a:p>
            <a:pPr indent="0" lvl="0" marL="0" rtl="0" algn="l">
              <a:spcBef>
                <a:spcPts val="0"/>
              </a:spcBef>
              <a:spcAft>
                <a:spcPts val="0"/>
              </a:spcAft>
              <a:buNone/>
            </a:pPr>
            <a:r>
              <a:rPr b="1" lang="en" sz="1800">
                <a:solidFill>
                  <a:srgbClr val="666666"/>
                </a:solidFill>
                <a:latin typeface="Roboto"/>
                <a:ea typeface="Roboto"/>
                <a:cs typeface="Roboto"/>
                <a:sym typeface="Roboto"/>
              </a:rPr>
              <a:t>Need =</a:t>
            </a:r>
            <a:r>
              <a:rPr lang="en" sz="1800">
                <a:solidFill>
                  <a:srgbClr val="666666"/>
                </a:solidFill>
                <a:latin typeface="Roboto"/>
                <a:ea typeface="Roboto"/>
                <a:cs typeface="Roboto"/>
                <a:sym typeface="Roboto"/>
              </a:rPr>
              <a:t> Use verbs</a:t>
            </a:r>
            <a:endParaRPr sz="1800">
              <a:solidFill>
                <a:srgbClr val="666666"/>
              </a:solidFill>
              <a:latin typeface="Roboto"/>
              <a:ea typeface="Roboto"/>
              <a:cs typeface="Roboto"/>
              <a:sym typeface="Roboto"/>
            </a:endParaRPr>
          </a:p>
          <a:p>
            <a:pPr indent="0" lvl="0" marL="0" rtl="0" algn="l">
              <a:spcBef>
                <a:spcPts val="0"/>
              </a:spcBef>
              <a:spcAft>
                <a:spcPts val="0"/>
              </a:spcAft>
              <a:buNone/>
            </a:pPr>
            <a:r>
              <a:rPr b="1" lang="en" sz="1800">
                <a:solidFill>
                  <a:srgbClr val="666666"/>
                </a:solidFill>
                <a:latin typeface="Roboto"/>
                <a:ea typeface="Roboto"/>
                <a:cs typeface="Roboto"/>
                <a:sym typeface="Roboto"/>
              </a:rPr>
              <a:t>Insights =</a:t>
            </a:r>
            <a:r>
              <a:rPr lang="en" sz="1800">
                <a:solidFill>
                  <a:srgbClr val="666666"/>
                </a:solidFill>
                <a:latin typeface="Roboto"/>
                <a:ea typeface="Roboto"/>
                <a:cs typeface="Roboto"/>
                <a:sym typeface="Roboto"/>
              </a:rPr>
              <a:t> Observation + interpretation</a:t>
            </a:r>
            <a:endParaRPr sz="1800">
              <a:solidFill>
                <a:srgbClr val="666666"/>
              </a:solidFill>
              <a:latin typeface="Roboto"/>
              <a:ea typeface="Roboto"/>
              <a:cs typeface="Roboto"/>
              <a:sym typeface="Roboto"/>
            </a:endParaRPr>
          </a:p>
        </p:txBody>
      </p:sp>
      <p:sp>
        <p:nvSpPr>
          <p:cNvPr id="640" name="Google Shape;640;p120"/>
          <p:cNvSpPr/>
          <p:nvPr/>
        </p:nvSpPr>
        <p:spPr>
          <a:xfrm>
            <a:off x="4342175" y="1766853"/>
            <a:ext cx="4440825" cy="823900"/>
          </a:xfrm>
          <a:custGeom>
            <a:rect b="b" l="l" r="r" t="t"/>
            <a:pathLst>
              <a:path extrusionOk="0" h="32956" w="177633">
                <a:moveTo>
                  <a:pt x="0" y="29557"/>
                </a:moveTo>
                <a:cubicBezTo>
                  <a:pt x="587" y="17626"/>
                  <a:pt x="-93" y="17573"/>
                  <a:pt x="1174" y="5694"/>
                </a:cubicBezTo>
                <a:cubicBezTo>
                  <a:pt x="1482" y="2803"/>
                  <a:pt x="430" y="1297"/>
                  <a:pt x="3130" y="218"/>
                </a:cubicBezTo>
                <a:cubicBezTo>
                  <a:pt x="5309" y="-653"/>
                  <a:pt x="3224" y="2567"/>
                  <a:pt x="3130" y="4912"/>
                </a:cubicBezTo>
                <a:cubicBezTo>
                  <a:pt x="2790" y="13397"/>
                  <a:pt x="2078" y="21863"/>
                  <a:pt x="1565" y="30339"/>
                </a:cubicBezTo>
                <a:cubicBezTo>
                  <a:pt x="1494" y="31510"/>
                  <a:pt x="832" y="33602"/>
                  <a:pt x="1565" y="32686"/>
                </a:cubicBezTo>
                <a:cubicBezTo>
                  <a:pt x="6459" y="26569"/>
                  <a:pt x="6348" y="17762"/>
                  <a:pt x="8997" y="10389"/>
                </a:cubicBezTo>
                <a:cubicBezTo>
                  <a:pt x="10300" y="6763"/>
                  <a:pt x="11399" y="-437"/>
                  <a:pt x="12127" y="3347"/>
                </a:cubicBezTo>
                <a:cubicBezTo>
                  <a:pt x="13608" y="11047"/>
                  <a:pt x="11120" y="18997"/>
                  <a:pt x="10562" y="26818"/>
                </a:cubicBezTo>
                <a:cubicBezTo>
                  <a:pt x="10045" y="34064"/>
                  <a:pt x="15276" y="13042"/>
                  <a:pt x="18386" y="6477"/>
                </a:cubicBezTo>
                <a:cubicBezTo>
                  <a:pt x="20844" y="1286"/>
                  <a:pt x="18416" y="18003"/>
                  <a:pt x="17604" y="23689"/>
                </a:cubicBezTo>
                <a:cubicBezTo>
                  <a:pt x="16557" y="31024"/>
                  <a:pt x="20876" y="5455"/>
                  <a:pt x="28166" y="4130"/>
                </a:cubicBezTo>
                <a:cubicBezTo>
                  <a:pt x="35222" y="2848"/>
                  <a:pt x="22630" y="30204"/>
                  <a:pt x="28166" y="25645"/>
                </a:cubicBezTo>
                <a:cubicBezTo>
                  <a:pt x="33470" y="21277"/>
                  <a:pt x="35218" y="13799"/>
                  <a:pt x="39510" y="8433"/>
                </a:cubicBezTo>
                <a:cubicBezTo>
                  <a:pt x="40057" y="7750"/>
                  <a:pt x="40903" y="6792"/>
                  <a:pt x="41075" y="7650"/>
                </a:cubicBezTo>
                <a:cubicBezTo>
                  <a:pt x="41303" y="8792"/>
                  <a:pt x="40888" y="23311"/>
                  <a:pt x="41075" y="23298"/>
                </a:cubicBezTo>
                <a:cubicBezTo>
                  <a:pt x="46126" y="22937"/>
                  <a:pt x="46100" y="14361"/>
                  <a:pt x="49681" y="10780"/>
                </a:cubicBezTo>
                <a:cubicBezTo>
                  <a:pt x="51993" y="8468"/>
                  <a:pt x="49539" y="17352"/>
                  <a:pt x="48898" y="20559"/>
                </a:cubicBezTo>
                <a:cubicBezTo>
                  <a:pt x="48582" y="22141"/>
                  <a:pt x="46856" y="24696"/>
                  <a:pt x="48116" y="23689"/>
                </a:cubicBezTo>
                <a:cubicBezTo>
                  <a:pt x="53823" y="19126"/>
                  <a:pt x="54789" y="10078"/>
                  <a:pt x="60634" y="5694"/>
                </a:cubicBezTo>
                <a:cubicBezTo>
                  <a:pt x="63779" y="3335"/>
                  <a:pt x="58217" y="21160"/>
                  <a:pt x="59461" y="17430"/>
                </a:cubicBezTo>
                <a:cubicBezTo>
                  <a:pt x="60772" y="13498"/>
                  <a:pt x="60660" y="13454"/>
                  <a:pt x="62199" y="9606"/>
                </a:cubicBezTo>
                <a:cubicBezTo>
                  <a:pt x="62622" y="8547"/>
                  <a:pt x="63649" y="6544"/>
                  <a:pt x="63372" y="7650"/>
                </a:cubicBezTo>
                <a:cubicBezTo>
                  <a:pt x="62191" y="12373"/>
                  <a:pt x="56194" y="25738"/>
                  <a:pt x="58287" y="21342"/>
                </a:cubicBezTo>
                <a:cubicBezTo>
                  <a:pt x="60896" y="15864"/>
                  <a:pt x="65896" y="-682"/>
                  <a:pt x="66893" y="5303"/>
                </a:cubicBezTo>
                <a:cubicBezTo>
                  <a:pt x="67603" y="9565"/>
                  <a:pt x="66279" y="13928"/>
                  <a:pt x="65720" y="18212"/>
                </a:cubicBezTo>
                <a:cubicBezTo>
                  <a:pt x="65619" y="18988"/>
                  <a:pt x="65286" y="20428"/>
                  <a:pt x="65720" y="19777"/>
                </a:cubicBezTo>
                <a:cubicBezTo>
                  <a:pt x="68250" y="15981"/>
                  <a:pt x="69071" y="10724"/>
                  <a:pt x="72761" y="8041"/>
                </a:cubicBezTo>
                <a:cubicBezTo>
                  <a:pt x="73724" y="7341"/>
                  <a:pt x="73193" y="9200"/>
                  <a:pt x="73152" y="10389"/>
                </a:cubicBezTo>
                <a:cubicBezTo>
                  <a:pt x="72996" y="14902"/>
                  <a:pt x="72967" y="14910"/>
                  <a:pt x="72370" y="19386"/>
                </a:cubicBezTo>
                <a:cubicBezTo>
                  <a:pt x="72182" y="20797"/>
                  <a:pt x="71587" y="20700"/>
                  <a:pt x="71587" y="22124"/>
                </a:cubicBezTo>
                <a:cubicBezTo>
                  <a:pt x="71587" y="24324"/>
                  <a:pt x="78133" y="15876"/>
                  <a:pt x="78238" y="16256"/>
                </a:cubicBezTo>
                <a:cubicBezTo>
                  <a:pt x="79495" y="20781"/>
                  <a:pt x="82542" y="30339"/>
                  <a:pt x="77846" y="30339"/>
                </a:cubicBezTo>
                <a:cubicBezTo>
                  <a:pt x="75614" y="30339"/>
                  <a:pt x="78071" y="25850"/>
                  <a:pt x="78629" y="23689"/>
                </a:cubicBezTo>
                <a:cubicBezTo>
                  <a:pt x="79738" y="19394"/>
                  <a:pt x="82887" y="7297"/>
                  <a:pt x="84105" y="11562"/>
                </a:cubicBezTo>
                <a:cubicBezTo>
                  <a:pt x="85082" y="14984"/>
                  <a:pt x="82709" y="24098"/>
                  <a:pt x="85670" y="22124"/>
                </a:cubicBezTo>
                <a:cubicBezTo>
                  <a:pt x="89924" y="19288"/>
                  <a:pt x="92088" y="14157"/>
                  <a:pt x="95059" y="9997"/>
                </a:cubicBezTo>
                <a:cubicBezTo>
                  <a:pt x="95947" y="8754"/>
                  <a:pt x="96723" y="6675"/>
                  <a:pt x="97406" y="8041"/>
                </a:cubicBezTo>
                <a:cubicBezTo>
                  <a:pt x="99286" y="11802"/>
                  <a:pt x="94654" y="24593"/>
                  <a:pt x="95841" y="20559"/>
                </a:cubicBezTo>
                <a:cubicBezTo>
                  <a:pt x="97339" y="15467"/>
                  <a:pt x="102446" y="1234"/>
                  <a:pt x="103274" y="6477"/>
                </a:cubicBezTo>
                <a:cubicBezTo>
                  <a:pt x="104007" y="11115"/>
                  <a:pt x="100781" y="24759"/>
                  <a:pt x="102882" y="20559"/>
                </a:cubicBezTo>
                <a:cubicBezTo>
                  <a:pt x="104574" y="17177"/>
                  <a:pt x="107779" y="9949"/>
                  <a:pt x="110706" y="12344"/>
                </a:cubicBezTo>
                <a:cubicBezTo>
                  <a:pt x="114955" y="15821"/>
                  <a:pt x="109425" y="23863"/>
                  <a:pt x="111880" y="28774"/>
                </a:cubicBezTo>
                <a:cubicBezTo>
                  <a:pt x="112498" y="30011"/>
                  <a:pt x="111806" y="27338"/>
                  <a:pt x="112271" y="26036"/>
                </a:cubicBezTo>
                <a:cubicBezTo>
                  <a:pt x="113774" y="21827"/>
                  <a:pt x="113902" y="21871"/>
                  <a:pt x="115792" y="17821"/>
                </a:cubicBezTo>
                <a:cubicBezTo>
                  <a:pt x="116421" y="16474"/>
                  <a:pt x="118333" y="12826"/>
                  <a:pt x="118530" y="14300"/>
                </a:cubicBezTo>
                <a:cubicBezTo>
                  <a:pt x="118697" y="15554"/>
                  <a:pt x="118418" y="24331"/>
                  <a:pt x="118530" y="24080"/>
                </a:cubicBezTo>
                <a:cubicBezTo>
                  <a:pt x="120946" y="18644"/>
                  <a:pt x="120634" y="9675"/>
                  <a:pt x="126354" y="8041"/>
                </a:cubicBezTo>
                <a:cubicBezTo>
                  <a:pt x="130494" y="6858"/>
                  <a:pt x="125613" y="25105"/>
                  <a:pt x="126745" y="20951"/>
                </a:cubicBezTo>
                <a:cubicBezTo>
                  <a:pt x="127853" y="16886"/>
                  <a:pt x="128940" y="12607"/>
                  <a:pt x="131439" y="9215"/>
                </a:cubicBezTo>
                <a:cubicBezTo>
                  <a:pt x="132116" y="8297"/>
                  <a:pt x="132841" y="7044"/>
                  <a:pt x="133395" y="8041"/>
                </a:cubicBezTo>
                <a:cubicBezTo>
                  <a:pt x="135178" y="11251"/>
                  <a:pt x="130399" y="22183"/>
                  <a:pt x="132221" y="18995"/>
                </a:cubicBezTo>
                <a:cubicBezTo>
                  <a:pt x="134698" y="14662"/>
                  <a:pt x="137200" y="10276"/>
                  <a:pt x="140436" y="6477"/>
                </a:cubicBezTo>
                <a:cubicBezTo>
                  <a:pt x="141427" y="5314"/>
                  <a:pt x="141789" y="3361"/>
                  <a:pt x="142783" y="4521"/>
                </a:cubicBezTo>
                <a:cubicBezTo>
                  <a:pt x="145074" y="7194"/>
                  <a:pt x="143151" y="11582"/>
                  <a:pt x="142783" y="15083"/>
                </a:cubicBezTo>
                <a:cubicBezTo>
                  <a:pt x="142691" y="15953"/>
                  <a:pt x="141589" y="17420"/>
                  <a:pt x="142001" y="16648"/>
                </a:cubicBezTo>
                <a:cubicBezTo>
                  <a:pt x="144129" y="12659"/>
                  <a:pt x="145001" y="4417"/>
                  <a:pt x="149434" y="5303"/>
                </a:cubicBezTo>
                <a:cubicBezTo>
                  <a:pt x="154677" y="6351"/>
                  <a:pt x="144114" y="21874"/>
                  <a:pt x="149434" y="21342"/>
                </a:cubicBezTo>
                <a:cubicBezTo>
                  <a:pt x="152094" y="21076"/>
                  <a:pt x="155696" y="11303"/>
                  <a:pt x="156866" y="11953"/>
                </a:cubicBezTo>
                <a:cubicBezTo>
                  <a:pt x="160629" y="14044"/>
                  <a:pt x="157257" y="20557"/>
                  <a:pt x="157257" y="24862"/>
                </a:cubicBezTo>
                <a:cubicBezTo>
                  <a:pt x="157257" y="25645"/>
                  <a:pt x="156956" y="27149"/>
                  <a:pt x="157257" y="26427"/>
                </a:cubicBezTo>
                <a:cubicBezTo>
                  <a:pt x="160359" y="18983"/>
                  <a:pt x="160944" y="9832"/>
                  <a:pt x="166646" y="4130"/>
                </a:cubicBezTo>
                <a:cubicBezTo>
                  <a:pt x="168109" y="2667"/>
                  <a:pt x="160431" y="20915"/>
                  <a:pt x="162734" y="18995"/>
                </a:cubicBezTo>
                <a:cubicBezTo>
                  <a:pt x="167513" y="15012"/>
                  <a:pt x="168922" y="8126"/>
                  <a:pt x="172905" y="3347"/>
                </a:cubicBezTo>
                <a:cubicBezTo>
                  <a:pt x="175545" y="179"/>
                  <a:pt x="168993" y="10959"/>
                  <a:pt x="168993" y="15083"/>
                </a:cubicBezTo>
                <a:cubicBezTo>
                  <a:pt x="168993" y="20340"/>
                  <a:pt x="173533" y="5496"/>
                  <a:pt x="176817" y="1391"/>
                </a:cubicBezTo>
                <a:cubicBezTo>
                  <a:pt x="178611" y="-851"/>
                  <a:pt x="176758" y="7145"/>
                  <a:pt x="176426" y="9997"/>
                </a:cubicBezTo>
                <a:cubicBezTo>
                  <a:pt x="175832" y="15108"/>
                  <a:pt x="174881" y="20171"/>
                  <a:pt x="174078" y="25254"/>
                </a:cubicBezTo>
                <a:cubicBezTo>
                  <a:pt x="173956" y="26026"/>
                  <a:pt x="174268" y="27577"/>
                  <a:pt x="174078" y="26818"/>
                </a:cubicBezTo>
                <a:cubicBezTo>
                  <a:pt x="173571" y="24790"/>
                  <a:pt x="173963" y="22587"/>
                  <a:pt x="174470" y="20559"/>
                </a:cubicBezTo>
              </a:path>
            </a:pathLst>
          </a:custGeom>
          <a:noFill/>
          <a:ln cap="flat" cmpd="sng" w="19050">
            <a:solidFill>
              <a:srgbClr val="F3501D"/>
            </a:solidFill>
            <a:prstDash val="solid"/>
            <a:round/>
            <a:headEnd len="med" w="med" type="none"/>
            <a:tailEnd len="med" w="med" type="none"/>
          </a:ln>
        </p:spPr>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pic>
        <p:nvPicPr>
          <p:cNvPr id="645" name="Google Shape;645;p121"/>
          <p:cNvPicPr preferRelativeResize="0"/>
          <p:nvPr/>
        </p:nvPicPr>
        <p:blipFill>
          <a:blip r:embed="rId3">
            <a:alphaModFix/>
          </a:blip>
          <a:stretch>
            <a:fillRect/>
          </a:stretch>
        </p:blipFill>
        <p:spPr>
          <a:xfrm>
            <a:off x="147525" y="119725"/>
            <a:ext cx="8851149" cy="4846750"/>
          </a:xfrm>
          <a:prstGeom prst="rect">
            <a:avLst/>
          </a:prstGeom>
          <a:noFill/>
          <a:ln>
            <a:noFill/>
          </a:ln>
        </p:spPr>
      </p:pic>
      <p:sp>
        <p:nvSpPr>
          <p:cNvPr id="646" name="Google Shape;646;p121"/>
          <p:cNvSpPr txBox="1"/>
          <p:nvPr/>
        </p:nvSpPr>
        <p:spPr>
          <a:xfrm>
            <a:off x="3186175" y="1035075"/>
            <a:ext cx="699900" cy="4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34343"/>
                </a:solidFill>
                <a:latin typeface="Roboto"/>
                <a:ea typeface="Roboto"/>
                <a:cs typeface="Roboto"/>
                <a:sym typeface="Roboto"/>
              </a:rPr>
              <a:t>is a</a:t>
            </a:r>
            <a:endParaRPr sz="2000">
              <a:solidFill>
                <a:srgbClr val="434343"/>
              </a:solidFill>
              <a:latin typeface="Roboto"/>
              <a:ea typeface="Roboto"/>
              <a:cs typeface="Roboto"/>
              <a:sym typeface="Roboto"/>
            </a:endParaRPr>
          </a:p>
        </p:txBody>
      </p:sp>
      <p:sp>
        <p:nvSpPr>
          <p:cNvPr id="647" name="Google Shape;647;p121"/>
          <p:cNvSpPr txBox="1"/>
          <p:nvPr/>
        </p:nvSpPr>
        <p:spPr>
          <a:xfrm>
            <a:off x="1886650" y="1825825"/>
            <a:ext cx="2679600" cy="4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34343"/>
                </a:solidFill>
                <a:latin typeface="Roboto"/>
                <a:ea typeface="Roboto"/>
                <a:cs typeface="Roboto"/>
                <a:sym typeface="Roboto"/>
              </a:rPr>
              <a:t>who needs (a way to)</a:t>
            </a:r>
            <a:endParaRPr sz="2000">
              <a:solidFill>
                <a:srgbClr val="434343"/>
              </a:solidFill>
              <a:latin typeface="Roboto"/>
              <a:ea typeface="Roboto"/>
              <a:cs typeface="Roboto"/>
              <a:sym typeface="Roboto"/>
            </a:endParaRPr>
          </a:p>
        </p:txBody>
      </p:sp>
      <p:sp>
        <p:nvSpPr>
          <p:cNvPr id="648" name="Google Shape;648;p121"/>
          <p:cNvSpPr txBox="1"/>
          <p:nvPr/>
        </p:nvSpPr>
        <p:spPr>
          <a:xfrm>
            <a:off x="2016650" y="2526513"/>
            <a:ext cx="2679600" cy="4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34343"/>
                </a:solidFill>
                <a:latin typeface="Roboto"/>
                <a:ea typeface="Roboto"/>
                <a:cs typeface="Roboto"/>
                <a:sym typeface="Roboto"/>
              </a:rPr>
              <a:t>because (they value)</a:t>
            </a:r>
            <a:endParaRPr sz="2000">
              <a:solidFill>
                <a:srgbClr val="434343"/>
              </a:solidFill>
              <a:latin typeface="Roboto"/>
              <a:ea typeface="Roboto"/>
              <a:cs typeface="Roboto"/>
              <a:sym typeface="Roboto"/>
            </a:endParaRPr>
          </a:p>
        </p:txBody>
      </p:sp>
      <p:sp>
        <p:nvSpPr>
          <p:cNvPr id="649" name="Google Shape;649;p121"/>
          <p:cNvSpPr txBox="1"/>
          <p:nvPr/>
        </p:nvSpPr>
        <p:spPr>
          <a:xfrm>
            <a:off x="4420075" y="2089150"/>
            <a:ext cx="26796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9999"/>
                </a:solidFill>
                <a:latin typeface="Roboto"/>
                <a:ea typeface="Roboto"/>
                <a:cs typeface="Roboto"/>
                <a:sym typeface="Roboto"/>
              </a:rPr>
              <a:t>user’s need</a:t>
            </a:r>
            <a:endParaRPr>
              <a:solidFill>
                <a:srgbClr val="999999"/>
              </a:solidFill>
              <a:latin typeface="Roboto"/>
              <a:ea typeface="Roboto"/>
              <a:cs typeface="Roboto"/>
              <a:sym typeface="Roboto"/>
            </a:endParaRPr>
          </a:p>
        </p:txBody>
      </p:sp>
      <p:sp>
        <p:nvSpPr>
          <p:cNvPr id="650" name="Google Shape;650;p121"/>
          <p:cNvSpPr txBox="1"/>
          <p:nvPr/>
        </p:nvSpPr>
        <p:spPr>
          <a:xfrm>
            <a:off x="4143825" y="1338650"/>
            <a:ext cx="26796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9999"/>
                </a:solidFill>
                <a:latin typeface="Roboto"/>
                <a:ea typeface="Roboto"/>
                <a:cs typeface="Roboto"/>
                <a:sym typeface="Roboto"/>
              </a:rPr>
              <a:t>user characteristics</a:t>
            </a:r>
            <a:endParaRPr>
              <a:solidFill>
                <a:srgbClr val="999999"/>
              </a:solidFill>
              <a:latin typeface="Roboto"/>
              <a:ea typeface="Roboto"/>
              <a:cs typeface="Roboto"/>
              <a:sym typeface="Roboto"/>
            </a:endParaRPr>
          </a:p>
        </p:txBody>
      </p:sp>
      <p:sp>
        <p:nvSpPr>
          <p:cNvPr id="651" name="Google Shape;651;p121"/>
          <p:cNvSpPr txBox="1"/>
          <p:nvPr/>
        </p:nvSpPr>
        <p:spPr>
          <a:xfrm>
            <a:off x="1768075" y="1338650"/>
            <a:ext cx="14181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9999"/>
                </a:solidFill>
                <a:latin typeface="Roboto"/>
                <a:ea typeface="Roboto"/>
                <a:cs typeface="Roboto"/>
                <a:sym typeface="Roboto"/>
              </a:rPr>
              <a:t>N</a:t>
            </a:r>
            <a:r>
              <a:rPr lang="en">
                <a:solidFill>
                  <a:srgbClr val="999999"/>
                </a:solidFill>
                <a:latin typeface="Roboto"/>
                <a:ea typeface="Roboto"/>
                <a:cs typeface="Roboto"/>
                <a:sym typeface="Roboto"/>
              </a:rPr>
              <a:t>ame</a:t>
            </a:r>
            <a:endParaRPr>
              <a:solidFill>
                <a:srgbClr val="999999"/>
              </a:solidFill>
              <a:latin typeface="Roboto"/>
              <a:ea typeface="Roboto"/>
              <a:cs typeface="Roboto"/>
              <a:sym typeface="Roboto"/>
            </a:endParaRPr>
          </a:p>
        </p:txBody>
      </p:sp>
      <p:sp>
        <p:nvSpPr>
          <p:cNvPr id="652" name="Google Shape;652;p121"/>
          <p:cNvSpPr txBox="1"/>
          <p:nvPr/>
        </p:nvSpPr>
        <p:spPr>
          <a:xfrm>
            <a:off x="3139475" y="3714375"/>
            <a:ext cx="3205200" cy="4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9999"/>
                </a:solidFill>
                <a:latin typeface="Roboto"/>
                <a:ea typeface="Roboto"/>
                <a:cs typeface="Roboto"/>
                <a:sym typeface="Roboto"/>
              </a:rPr>
              <a:t>I</a:t>
            </a:r>
            <a:r>
              <a:rPr lang="en">
                <a:solidFill>
                  <a:srgbClr val="999999"/>
                </a:solidFill>
                <a:latin typeface="Roboto"/>
                <a:ea typeface="Roboto"/>
                <a:cs typeface="Roboto"/>
                <a:sym typeface="Roboto"/>
              </a:rPr>
              <a:t>nsight (Observation + interpretation)</a:t>
            </a:r>
            <a:endParaRPr>
              <a:solidFill>
                <a:srgbClr val="999999"/>
              </a:solidFill>
              <a:latin typeface="Roboto"/>
              <a:ea typeface="Roboto"/>
              <a:cs typeface="Roboto"/>
              <a:sym typeface="Roboto"/>
            </a:endParaRPr>
          </a:p>
        </p:txBody>
      </p:sp>
      <p:sp>
        <p:nvSpPr>
          <p:cNvPr id="653" name="Google Shape;653;p121"/>
          <p:cNvSpPr/>
          <p:nvPr/>
        </p:nvSpPr>
        <p:spPr>
          <a:xfrm>
            <a:off x="8306625" y="-17650"/>
            <a:ext cx="853475" cy="492750"/>
          </a:xfrm>
          <a:custGeom>
            <a:rect b="b" l="l" r="r" t="t"/>
            <a:pathLst>
              <a:path extrusionOk="0" h="19710" w="34139">
                <a:moveTo>
                  <a:pt x="15593" y="293"/>
                </a:moveTo>
                <a:lnTo>
                  <a:pt x="34139" y="11001"/>
                </a:lnTo>
                <a:lnTo>
                  <a:pt x="34139" y="19710"/>
                </a:lnTo>
                <a:lnTo>
                  <a:pt x="0" y="0"/>
                </a:lnTo>
                <a:close/>
              </a:path>
            </a:pathLst>
          </a:custGeom>
          <a:solidFill>
            <a:srgbClr val="F3F3F3"/>
          </a:solidFill>
          <a:ln cap="flat" cmpd="sng" w="28575">
            <a:solidFill>
              <a:srgbClr val="999999"/>
            </a:solidFill>
            <a:prstDash val="solid"/>
            <a:round/>
            <a:headEnd len="med" w="med" type="none"/>
            <a:tailEnd len="med" w="med" type="none"/>
          </a:ln>
        </p:spPr>
      </p:sp>
      <p:sp>
        <p:nvSpPr>
          <p:cNvPr id="654" name="Google Shape;654;p121"/>
          <p:cNvSpPr txBox="1"/>
          <p:nvPr/>
        </p:nvSpPr>
        <p:spPr>
          <a:xfrm>
            <a:off x="2270100" y="98923"/>
            <a:ext cx="4603800" cy="6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434343"/>
                </a:solidFill>
                <a:latin typeface="Roboto"/>
                <a:ea typeface="Roboto"/>
                <a:cs typeface="Roboto"/>
                <a:sym typeface="Roboto"/>
              </a:rPr>
              <a:t>Point of View = User + Need + Insight</a:t>
            </a:r>
            <a:endParaRPr sz="2000">
              <a:solidFill>
                <a:srgbClr val="434343"/>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pic>
        <p:nvPicPr>
          <p:cNvPr id="659" name="Google Shape;659;p122"/>
          <p:cNvPicPr preferRelativeResize="0"/>
          <p:nvPr/>
        </p:nvPicPr>
        <p:blipFill>
          <a:blip r:embed="rId3">
            <a:alphaModFix/>
          </a:blip>
          <a:stretch>
            <a:fillRect/>
          </a:stretch>
        </p:blipFill>
        <p:spPr>
          <a:xfrm>
            <a:off x="147525" y="119725"/>
            <a:ext cx="8851149" cy="4846749"/>
          </a:xfrm>
          <a:prstGeom prst="rect">
            <a:avLst/>
          </a:prstGeom>
          <a:noFill/>
          <a:ln>
            <a:noFill/>
          </a:ln>
        </p:spPr>
      </p:pic>
      <p:sp>
        <p:nvSpPr>
          <p:cNvPr id="660" name="Google Shape;660;p122"/>
          <p:cNvSpPr/>
          <p:nvPr/>
        </p:nvSpPr>
        <p:spPr>
          <a:xfrm>
            <a:off x="1361175" y="1126875"/>
            <a:ext cx="6437700" cy="27669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22"/>
          <p:cNvSpPr txBox="1"/>
          <p:nvPr>
            <p:ph idx="1" type="body"/>
          </p:nvPr>
        </p:nvSpPr>
        <p:spPr>
          <a:xfrm>
            <a:off x="1461450" y="628600"/>
            <a:ext cx="6437700" cy="3475200"/>
          </a:xfrm>
          <a:prstGeom prst="rect">
            <a:avLst/>
          </a:prstGeom>
        </p:spPr>
        <p:txBody>
          <a:bodyPr anchorCtr="0" anchor="ctr" bIns="64275" lIns="64275" spcFirstLastPara="1" rIns="64275" wrap="square" tIns="64275">
            <a:noAutofit/>
          </a:bodyPr>
          <a:lstStyle/>
          <a:p>
            <a:pPr indent="0" lvl="0" marL="0" rtl="0" algn="l">
              <a:lnSpc>
                <a:spcPct val="150000"/>
              </a:lnSpc>
              <a:spcBef>
                <a:spcPts val="3400"/>
              </a:spcBef>
              <a:spcAft>
                <a:spcPts val="0"/>
              </a:spcAft>
              <a:buNone/>
            </a:pPr>
            <a:r>
              <a:rPr b="1" lang="en" sz="2000"/>
              <a:t>Sally</a:t>
            </a:r>
            <a:r>
              <a:rPr lang="en" sz="2000"/>
              <a:t> </a:t>
            </a:r>
            <a:r>
              <a:rPr lang="en" sz="2000">
                <a:solidFill>
                  <a:srgbClr val="666666"/>
                </a:solidFill>
              </a:rPr>
              <a:t>is a</a:t>
            </a:r>
            <a:r>
              <a:rPr lang="en" sz="2000"/>
              <a:t> </a:t>
            </a:r>
            <a:r>
              <a:rPr b="1" lang="en" sz="2000">
                <a:solidFill>
                  <a:srgbClr val="D50F25"/>
                </a:solidFill>
              </a:rPr>
              <a:t>busy account manager </a:t>
            </a:r>
            <a:r>
              <a:rPr lang="en" sz="2000">
                <a:solidFill>
                  <a:schemeClr val="lt2"/>
                </a:solidFill>
              </a:rPr>
              <a:t>who needs a way to </a:t>
            </a:r>
            <a:r>
              <a:rPr b="1" lang="en" sz="2000">
                <a:solidFill>
                  <a:srgbClr val="3369E8"/>
                </a:solidFill>
              </a:rPr>
              <a:t>help her merchants </a:t>
            </a:r>
            <a:r>
              <a:rPr lang="en" sz="2000">
                <a:solidFill>
                  <a:schemeClr val="lt2"/>
                </a:solidFill>
              </a:rPr>
              <a:t>because she values in</a:t>
            </a:r>
            <a:r>
              <a:rPr lang="en" sz="2000"/>
              <a:t> </a:t>
            </a:r>
            <a:r>
              <a:rPr b="1" lang="en" sz="2000">
                <a:solidFill>
                  <a:srgbClr val="009925"/>
                </a:solidFill>
              </a:rPr>
              <a:t>providing </a:t>
            </a:r>
            <a:r>
              <a:rPr b="1" lang="en" sz="2000">
                <a:solidFill>
                  <a:srgbClr val="009925"/>
                </a:solidFill>
              </a:rPr>
              <a:t>top quality eCommerce platform as a service that has low fraud cases.</a:t>
            </a:r>
            <a:endParaRPr sz="2000">
              <a:solidFill>
                <a:srgbClr val="009925"/>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pic>
        <p:nvPicPr>
          <p:cNvPr descr="csi_lab_slide_77.jpg" id="666" name="Google Shape;666;p123"/>
          <p:cNvPicPr preferRelativeResize="0"/>
          <p:nvPr/>
        </p:nvPicPr>
        <p:blipFill rotWithShape="1">
          <a:blip r:embed="rId3">
            <a:alphaModFix/>
          </a:blip>
          <a:srcRect b="0" l="0" r="0" t="0"/>
          <a:stretch/>
        </p:blipFill>
        <p:spPr>
          <a:xfrm>
            <a:off x="52826" y="0"/>
            <a:ext cx="9038347" cy="5848351"/>
          </a:xfrm>
          <a:prstGeom prst="rect">
            <a:avLst/>
          </a:prstGeom>
          <a:noFill/>
          <a:ln>
            <a:noFill/>
          </a:ln>
        </p:spPr>
      </p:pic>
      <p:sp>
        <p:nvSpPr>
          <p:cNvPr id="667" name="Google Shape;667;p123"/>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666666"/>
                </a:solidFill>
                <a:latin typeface="Roboto"/>
                <a:ea typeface="Roboto"/>
                <a:cs typeface="Roboto"/>
                <a:sym typeface="Roboto"/>
              </a:rPr>
              <a:t>Framing a Problem</a:t>
            </a:r>
            <a:endParaRPr sz="4600">
              <a:solidFill>
                <a:srgbClr val="666666"/>
              </a:solidFill>
              <a:latin typeface="Roboto"/>
              <a:ea typeface="Roboto"/>
              <a:cs typeface="Roboto"/>
              <a:sym typeface="Roboto"/>
            </a:endParaRPr>
          </a:p>
          <a:p>
            <a:pPr indent="0" lvl="0" marL="0" rtl="0" algn="r">
              <a:spcBef>
                <a:spcPts val="0"/>
              </a:spcBef>
              <a:spcAft>
                <a:spcPts val="0"/>
              </a:spcAft>
              <a:buNone/>
            </a:pPr>
            <a:r>
              <a:t/>
            </a:r>
            <a:endParaRPr sz="4600">
              <a:solidFill>
                <a:srgbClr val="666666"/>
              </a:solidFill>
              <a:latin typeface="Roboto"/>
              <a:ea typeface="Roboto"/>
              <a:cs typeface="Roboto"/>
              <a:sym typeface="Roboto"/>
            </a:endParaRPr>
          </a:p>
        </p:txBody>
      </p:sp>
      <p:sp>
        <p:nvSpPr>
          <p:cNvPr id="668" name="Google Shape;668;p123"/>
          <p:cNvSpPr txBox="1"/>
          <p:nvPr/>
        </p:nvSpPr>
        <p:spPr>
          <a:xfrm>
            <a:off x="5067475" y="2171700"/>
            <a:ext cx="3118800" cy="26670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2000">
              <a:latin typeface="Roboto"/>
              <a:ea typeface="Roboto"/>
              <a:cs typeface="Roboto"/>
              <a:sym typeface="Roboto"/>
            </a:endParaRPr>
          </a:p>
          <a:p>
            <a:pPr indent="0" lvl="0" marL="0" rtl="0" algn="r">
              <a:spcBef>
                <a:spcPts val="0"/>
              </a:spcBef>
              <a:spcAft>
                <a:spcPts val="0"/>
              </a:spcAft>
              <a:buNone/>
            </a:pPr>
            <a:r>
              <a:t/>
            </a:r>
            <a:endParaRPr sz="2000">
              <a:latin typeface="Roboto"/>
              <a:ea typeface="Roboto"/>
              <a:cs typeface="Roboto"/>
              <a:sym typeface="Roboto"/>
            </a:endParaRPr>
          </a:p>
          <a:p>
            <a:pPr indent="0" lvl="0" marL="0" rtl="0" algn="r">
              <a:spcBef>
                <a:spcPts val="0"/>
              </a:spcBef>
              <a:spcAft>
                <a:spcPts val="0"/>
              </a:spcAft>
              <a:buNone/>
            </a:pPr>
            <a:r>
              <a:rPr lang="en" sz="2000">
                <a:latin typeface="Roboto"/>
                <a:ea typeface="Roboto"/>
                <a:cs typeface="Roboto"/>
                <a:sym typeface="Roboto"/>
              </a:rPr>
              <a:t>Describe </a:t>
            </a:r>
            <a:r>
              <a:rPr b="1" lang="en" sz="2000">
                <a:latin typeface="Roboto"/>
                <a:ea typeface="Roboto"/>
                <a:cs typeface="Roboto"/>
                <a:sym typeface="Roboto"/>
              </a:rPr>
              <a:t>goals</a:t>
            </a:r>
            <a:r>
              <a:rPr lang="en" sz="2000">
                <a:latin typeface="Roboto"/>
                <a:ea typeface="Roboto"/>
                <a:cs typeface="Roboto"/>
                <a:sym typeface="Roboto"/>
              </a:rPr>
              <a:t>,</a:t>
            </a:r>
            <a:endParaRPr sz="2000">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lang="en" sz="2000">
                <a:latin typeface="Roboto"/>
                <a:ea typeface="Roboto"/>
                <a:cs typeface="Roboto"/>
                <a:sym typeface="Roboto"/>
              </a:rPr>
              <a:t> not solutions</a:t>
            </a:r>
            <a:endParaRPr sz="2000">
              <a:latin typeface="Roboto"/>
              <a:ea typeface="Roboto"/>
              <a:cs typeface="Roboto"/>
              <a:sym typeface="Roboto"/>
            </a:endParaRPr>
          </a:p>
          <a:p>
            <a:pPr indent="0" lvl="0" marL="0" rtl="0" algn="r">
              <a:spcBef>
                <a:spcPts val="0"/>
              </a:spcBef>
              <a:spcAft>
                <a:spcPts val="0"/>
              </a:spcAft>
              <a:buNone/>
            </a:pPr>
            <a:r>
              <a:t/>
            </a:r>
            <a:endParaRPr i="1" sz="2000">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pic>
        <p:nvPicPr>
          <p:cNvPr descr="csi_lab_slide_78.jpg" id="673" name="Google Shape;673;p124"/>
          <p:cNvPicPr preferRelativeResize="0"/>
          <p:nvPr/>
        </p:nvPicPr>
        <p:blipFill rotWithShape="1">
          <a:blip r:embed="rId3">
            <a:alphaModFix/>
          </a:blip>
          <a:srcRect b="0" l="0" r="0" t="0"/>
          <a:stretch/>
        </p:blipFill>
        <p:spPr>
          <a:xfrm>
            <a:off x="52826" y="0"/>
            <a:ext cx="9038347" cy="5848351"/>
          </a:xfrm>
          <a:prstGeom prst="rect">
            <a:avLst/>
          </a:prstGeom>
          <a:noFill/>
          <a:ln>
            <a:noFill/>
          </a:ln>
        </p:spPr>
      </p:pic>
      <p:sp>
        <p:nvSpPr>
          <p:cNvPr id="674" name="Google Shape;674;p124"/>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666666"/>
                </a:solidFill>
                <a:latin typeface="Roboto"/>
                <a:ea typeface="Roboto"/>
                <a:cs typeface="Roboto"/>
                <a:sym typeface="Roboto"/>
              </a:rPr>
              <a:t>Framing a Problem</a:t>
            </a:r>
            <a:endParaRPr sz="4600">
              <a:solidFill>
                <a:srgbClr val="666666"/>
              </a:solidFill>
              <a:latin typeface="Roboto"/>
              <a:ea typeface="Roboto"/>
              <a:cs typeface="Roboto"/>
              <a:sym typeface="Roboto"/>
            </a:endParaRPr>
          </a:p>
          <a:p>
            <a:pPr indent="0" lvl="0" marL="0" rtl="0" algn="r">
              <a:spcBef>
                <a:spcPts val="0"/>
              </a:spcBef>
              <a:spcAft>
                <a:spcPts val="0"/>
              </a:spcAft>
              <a:buNone/>
            </a:pPr>
            <a:r>
              <a:t/>
            </a:r>
            <a:endParaRPr sz="4600">
              <a:solidFill>
                <a:srgbClr val="666666"/>
              </a:solidFill>
              <a:latin typeface="Roboto"/>
              <a:ea typeface="Roboto"/>
              <a:cs typeface="Roboto"/>
              <a:sym typeface="Roboto"/>
            </a:endParaRPr>
          </a:p>
        </p:txBody>
      </p:sp>
      <p:sp>
        <p:nvSpPr>
          <p:cNvPr id="675" name="Google Shape;675;p124"/>
          <p:cNvSpPr txBox="1"/>
          <p:nvPr/>
        </p:nvSpPr>
        <p:spPr>
          <a:xfrm>
            <a:off x="4229100" y="1561125"/>
            <a:ext cx="4437000" cy="32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rgbClr val="666666"/>
                </a:solidFill>
                <a:latin typeface="Roboto"/>
                <a:ea typeface="Roboto"/>
                <a:cs typeface="Roboto"/>
                <a:sym typeface="Roboto"/>
              </a:rPr>
              <a:t>How might we create a ML model that predicts the probability of a customer being a fraud?</a:t>
            </a:r>
            <a:endParaRPr i="1" sz="1800">
              <a:solidFill>
                <a:srgbClr val="666666"/>
              </a:solidFill>
              <a:latin typeface="Roboto"/>
              <a:ea typeface="Roboto"/>
              <a:cs typeface="Roboto"/>
              <a:sym typeface="Roboto"/>
            </a:endParaRPr>
          </a:p>
          <a:p>
            <a:pPr indent="0" lvl="0" marL="0" rtl="0" algn="l">
              <a:spcBef>
                <a:spcPts val="0"/>
              </a:spcBef>
              <a:spcAft>
                <a:spcPts val="0"/>
              </a:spcAft>
              <a:buNone/>
            </a:pPr>
            <a:r>
              <a:t/>
            </a:r>
            <a:endParaRPr b="1" i="1" sz="1800">
              <a:solidFill>
                <a:srgbClr val="666666"/>
              </a:solidFill>
              <a:latin typeface="Roboto"/>
              <a:ea typeface="Roboto"/>
              <a:cs typeface="Roboto"/>
              <a:sym typeface="Roboto"/>
            </a:endParaRPr>
          </a:p>
          <a:p>
            <a:pPr indent="0" lvl="0" marL="0" rtl="0" algn="l">
              <a:spcBef>
                <a:spcPts val="0"/>
              </a:spcBef>
              <a:spcAft>
                <a:spcPts val="0"/>
              </a:spcAft>
              <a:buNone/>
            </a:pPr>
            <a:r>
              <a:rPr i="1" lang="en" sz="1800">
                <a:solidFill>
                  <a:srgbClr val="666666"/>
                </a:solidFill>
                <a:latin typeface="Roboto"/>
                <a:ea typeface="Roboto"/>
                <a:cs typeface="Roboto"/>
                <a:sym typeface="Roboto"/>
              </a:rPr>
              <a:t>How might we identify fraud case more easily?</a:t>
            </a:r>
            <a:r>
              <a:rPr b="1" i="1" lang="en" sz="1800">
                <a:solidFill>
                  <a:srgbClr val="666666"/>
                </a:solidFill>
                <a:latin typeface="Roboto"/>
                <a:ea typeface="Roboto"/>
                <a:cs typeface="Roboto"/>
                <a:sym typeface="Roboto"/>
              </a:rPr>
              <a:t>	</a:t>
            </a:r>
            <a:endParaRPr b="1" i="1" sz="1800">
              <a:solidFill>
                <a:srgbClr val="666666"/>
              </a:solidFill>
              <a:latin typeface="Roboto"/>
              <a:ea typeface="Roboto"/>
              <a:cs typeface="Roboto"/>
              <a:sym typeface="Roboto"/>
            </a:endParaRPr>
          </a:p>
          <a:p>
            <a:pPr indent="457200" lvl="0" marL="1371600" rtl="0" algn="ctr">
              <a:spcBef>
                <a:spcPts val="0"/>
              </a:spcBef>
              <a:spcAft>
                <a:spcPts val="0"/>
              </a:spcAft>
              <a:buNone/>
            </a:pPr>
            <a:r>
              <a:rPr i="1" lang="en" sz="2000">
                <a:solidFill>
                  <a:srgbClr val="434343"/>
                </a:solidFill>
                <a:latin typeface="Roboto"/>
                <a:ea typeface="Roboto"/>
                <a:cs typeface="Roboto"/>
                <a:sym typeface="Roboto"/>
              </a:rPr>
              <a:t> </a:t>
            </a:r>
            <a:endParaRPr i="1" sz="2000">
              <a:solidFill>
                <a:srgbClr val="434343"/>
              </a:solidFill>
              <a:latin typeface="Roboto"/>
              <a:ea typeface="Roboto"/>
              <a:cs typeface="Roboto"/>
              <a:sym typeface="Roboto"/>
            </a:endParaRPr>
          </a:p>
          <a:p>
            <a:pPr indent="0" lvl="0" marL="0" rtl="0" algn="r">
              <a:spcBef>
                <a:spcPts val="0"/>
              </a:spcBef>
              <a:spcAft>
                <a:spcPts val="0"/>
              </a:spcAft>
              <a:buNone/>
            </a:pPr>
            <a:r>
              <a:t/>
            </a:r>
            <a:endParaRPr sz="2000">
              <a:solidFill>
                <a:srgbClr val="434343"/>
              </a:solidFill>
              <a:latin typeface="Roboto"/>
              <a:ea typeface="Roboto"/>
              <a:cs typeface="Roboto"/>
              <a:sym typeface="Roboto"/>
            </a:endParaRPr>
          </a:p>
        </p:txBody>
      </p:sp>
      <p:grpSp>
        <p:nvGrpSpPr>
          <p:cNvPr id="676" name="Google Shape;676;p124"/>
          <p:cNvGrpSpPr/>
          <p:nvPr/>
        </p:nvGrpSpPr>
        <p:grpSpPr>
          <a:xfrm>
            <a:off x="2509940" y="1229750"/>
            <a:ext cx="4276500" cy="2929425"/>
            <a:chOff x="2662340" y="982100"/>
            <a:chExt cx="4276500" cy="2929425"/>
          </a:xfrm>
        </p:grpSpPr>
        <p:sp>
          <p:nvSpPr>
            <p:cNvPr id="677" name="Google Shape;677;p124"/>
            <p:cNvSpPr txBox="1"/>
            <p:nvPr/>
          </p:nvSpPr>
          <p:spPr>
            <a:xfrm rot="-147128">
              <a:off x="2665485" y="1073342"/>
              <a:ext cx="4270210" cy="24021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3501D"/>
                  </a:solidFill>
                  <a:latin typeface="Indie Flower"/>
                  <a:ea typeface="Indie Flower"/>
                  <a:cs typeface="Indie Flower"/>
                  <a:sym typeface="Indie Flower"/>
                </a:rPr>
                <a:t>This is too narrow and focused on solution.</a:t>
              </a:r>
              <a:endParaRPr b="1">
                <a:solidFill>
                  <a:srgbClr val="F3501D"/>
                </a:solidFill>
                <a:latin typeface="Indie Flower"/>
                <a:ea typeface="Indie Flower"/>
                <a:cs typeface="Indie Flower"/>
                <a:sym typeface="Indie Flower"/>
              </a:endParaRPr>
            </a:p>
          </p:txBody>
        </p:sp>
        <p:grpSp>
          <p:nvGrpSpPr>
            <p:cNvPr id="678" name="Google Shape;678;p124"/>
            <p:cNvGrpSpPr/>
            <p:nvPr/>
          </p:nvGrpSpPr>
          <p:grpSpPr>
            <a:xfrm flipH="1" rot="8058227">
              <a:off x="4168316" y="3235246"/>
              <a:ext cx="376111" cy="238351"/>
              <a:chOff x="-2289445" y="-1139037"/>
              <a:chExt cx="788176" cy="653839"/>
            </a:xfrm>
          </p:grpSpPr>
          <p:sp>
            <p:nvSpPr>
              <p:cNvPr id="679" name="Google Shape;679;p124"/>
              <p:cNvSpPr/>
              <p:nvPr/>
            </p:nvSpPr>
            <p:spPr>
              <a:xfrm>
                <a:off x="-2134169" y="-945473"/>
                <a:ext cx="632900" cy="460275"/>
              </a:xfrm>
              <a:custGeom>
                <a:rect b="b" l="l" r="r" t="t"/>
                <a:pathLst>
                  <a:path extrusionOk="0" h="18411" w="25316">
                    <a:moveTo>
                      <a:pt x="0" y="0"/>
                    </a:moveTo>
                    <a:cubicBezTo>
                      <a:pt x="3663" y="3666"/>
                      <a:pt x="-1284" y="11586"/>
                      <a:pt x="2243" y="15383"/>
                    </a:cubicBezTo>
                    <a:cubicBezTo>
                      <a:pt x="7490" y="21032"/>
                      <a:pt x="17606" y="16985"/>
                      <a:pt x="25316" y="16985"/>
                    </a:cubicBezTo>
                  </a:path>
                </a:pathLst>
              </a:custGeom>
              <a:noFill/>
              <a:ln cap="flat" cmpd="sng" w="19050">
                <a:solidFill>
                  <a:srgbClr val="F3501D"/>
                </a:solidFill>
                <a:prstDash val="solid"/>
                <a:round/>
                <a:headEnd len="med" w="med" type="none"/>
                <a:tailEnd len="med" w="med" type="none"/>
              </a:ln>
            </p:spPr>
          </p:sp>
          <p:sp>
            <p:nvSpPr>
              <p:cNvPr id="680" name="Google Shape;680;p124"/>
              <p:cNvSpPr/>
              <p:nvPr/>
            </p:nvSpPr>
            <p:spPr>
              <a:xfrm rot="-5002391">
                <a:off x="-2244631" y="-1156662"/>
                <a:ext cx="216821" cy="283320"/>
              </a:xfrm>
              <a:custGeom>
                <a:rect b="b" l="l" r="r" t="t"/>
                <a:pathLst>
                  <a:path extrusionOk="0" h="11333" w="8673">
                    <a:moveTo>
                      <a:pt x="8673" y="3854"/>
                    </a:moveTo>
                    <a:cubicBezTo>
                      <a:pt x="6562" y="3086"/>
                      <a:pt x="4636" y="1882"/>
                      <a:pt x="2584" y="970"/>
                    </a:cubicBezTo>
                    <a:cubicBezTo>
                      <a:pt x="1779" y="612"/>
                      <a:pt x="-60" y="-548"/>
                      <a:pt x="20" y="329"/>
                    </a:cubicBezTo>
                    <a:cubicBezTo>
                      <a:pt x="339" y="3828"/>
                      <a:pt x="3545" y="6749"/>
                      <a:pt x="3545" y="10263"/>
                    </a:cubicBezTo>
                    <a:cubicBezTo>
                      <a:pt x="3545" y="10744"/>
                      <a:pt x="3115" y="11440"/>
                      <a:pt x="3545" y="11225"/>
                    </a:cubicBezTo>
                    <a:cubicBezTo>
                      <a:pt x="6301" y="9847"/>
                      <a:pt x="6964" y="6097"/>
                      <a:pt x="8673" y="3533"/>
                    </a:cubicBezTo>
                  </a:path>
                </a:pathLst>
              </a:custGeom>
              <a:noFill/>
              <a:ln cap="flat" cmpd="sng" w="19050">
                <a:solidFill>
                  <a:srgbClr val="F3501D"/>
                </a:solidFill>
                <a:prstDash val="solid"/>
                <a:round/>
                <a:headEnd len="med" w="med" type="none"/>
                <a:tailEnd len="med" w="med" type="none"/>
              </a:ln>
            </p:spPr>
          </p:sp>
        </p:grpSp>
        <p:sp>
          <p:nvSpPr>
            <p:cNvPr id="681" name="Google Shape;681;p124"/>
            <p:cNvSpPr txBox="1"/>
            <p:nvPr/>
          </p:nvSpPr>
          <p:spPr>
            <a:xfrm rot="310470">
              <a:off x="3900708" y="3597988"/>
              <a:ext cx="1639883" cy="24007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3501D"/>
                  </a:solidFill>
                  <a:latin typeface="Indie Flower"/>
                  <a:ea typeface="Indie Flower"/>
                  <a:cs typeface="Indie Flower"/>
                  <a:sym typeface="Indie Flower"/>
                </a:rPr>
                <a:t>eek! Too general!</a:t>
              </a:r>
              <a:endParaRPr b="1">
                <a:solidFill>
                  <a:srgbClr val="F3501D"/>
                </a:solidFill>
                <a:latin typeface="Indie Flower"/>
                <a:ea typeface="Indie Flower"/>
                <a:cs typeface="Indie Flower"/>
                <a:sym typeface="Indie Flower"/>
              </a:endParaRPr>
            </a:p>
          </p:txBody>
        </p:sp>
        <p:grpSp>
          <p:nvGrpSpPr>
            <p:cNvPr id="682" name="Google Shape;682;p124"/>
            <p:cNvGrpSpPr/>
            <p:nvPr/>
          </p:nvGrpSpPr>
          <p:grpSpPr>
            <a:xfrm>
              <a:off x="3981208" y="1369605"/>
              <a:ext cx="397823" cy="265708"/>
              <a:chOff x="-504768" y="177050"/>
              <a:chExt cx="758335" cy="506496"/>
            </a:xfrm>
          </p:grpSpPr>
          <p:sp>
            <p:nvSpPr>
              <p:cNvPr id="683" name="Google Shape;683;p124"/>
              <p:cNvSpPr/>
              <p:nvPr/>
            </p:nvSpPr>
            <p:spPr>
              <a:xfrm>
                <a:off x="-379332" y="223271"/>
                <a:ext cx="632900" cy="460275"/>
              </a:xfrm>
              <a:custGeom>
                <a:rect b="b" l="l" r="r" t="t"/>
                <a:pathLst>
                  <a:path extrusionOk="0" h="18411" w="25316">
                    <a:moveTo>
                      <a:pt x="0" y="0"/>
                    </a:moveTo>
                    <a:cubicBezTo>
                      <a:pt x="3663" y="3666"/>
                      <a:pt x="-1284" y="11586"/>
                      <a:pt x="2243" y="15383"/>
                    </a:cubicBezTo>
                    <a:cubicBezTo>
                      <a:pt x="7490" y="21032"/>
                      <a:pt x="17606" y="16985"/>
                      <a:pt x="25316" y="16985"/>
                    </a:cubicBezTo>
                  </a:path>
                </a:pathLst>
              </a:custGeom>
              <a:noFill/>
              <a:ln cap="flat" cmpd="sng" w="19050">
                <a:solidFill>
                  <a:srgbClr val="F3501D"/>
                </a:solidFill>
                <a:prstDash val="solid"/>
                <a:round/>
                <a:headEnd len="med" w="med" type="none"/>
                <a:tailEnd len="med" w="med" type="none"/>
              </a:ln>
            </p:spPr>
          </p:sp>
          <p:sp>
            <p:nvSpPr>
              <p:cNvPr id="684" name="Google Shape;684;p124"/>
              <p:cNvSpPr/>
              <p:nvPr/>
            </p:nvSpPr>
            <p:spPr>
              <a:xfrm rot="-5002391">
                <a:off x="-459954" y="159425"/>
                <a:ext cx="216821" cy="283320"/>
              </a:xfrm>
              <a:custGeom>
                <a:rect b="b" l="l" r="r" t="t"/>
                <a:pathLst>
                  <a:path extrusionOk="0" h="11333" w="8673">
                    <a:moveTo>
                      <a:pt x="8673" y="3854"/>
                    </a:moveTo>
                    <a:cubicBezTo>
                      <a:pt x="6562" y="3086"/>
                      <a:pt x="4636" y="1882"/>
                      <a:pt x="2584" y="970"/>
                    </a:cubicBezTo>
                    <a:cubicBezTo>
                      <a:pt x="1779" y="612"/>
                      <a:pt x="-60" y="-548"/>
                      <a:pt x="20" y="329"/>
                    </a:cubicBezTo>
                    <a:cubicBezTo>
                      <a:pt x="339" y="3828"/>
                      <a:pt x="3545" y="6749"/>
                      <a:pt x="3545" y="10263"/>
                    </a:cubicBezTo>
                    <a:cubicBezTo>
                      <a:pt x="3545" y="10744"/>
                      <a:pt x="3115" y="11440"/>
                      <a:pt x="3545" y="11225"/>
                    </a:cubicBezTo>
                    <a:cubicBezTo>
                      <a:pt x="6301" y="9847"/>
                      <a:pt x="6964" y="6097"/>
                      <a:pt x="8673" y="3533"/>
                    </a:cubicBezTo>
                  </a:path>
                </a:pathLst>
              </a:custGeom>
              <a:noFill/>
              <a:ln cap="flat" cmpd="sng" w="19050">
                <a:solidFill>
                  <a:srgbClr val="F3501D"/>
                </a:solidFill>
                <a:prstDash val="solid"/>
                <a:round/>
                <a:headEnd len="med" w="med" type="none"/>
                <a:tailEnd len="med" w="med" type="none"/>
              </a:ln>
            </p:spPr>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1000"/>
                                        <p:tgtEl>
                                          <p:spTgt spid="6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pic>
        <p:nvPicPr>
          <p:cNvPr descr="csi_lab_slide_79.jpg" id="689" name="Google Shape;689;p125"/>
          <p:cNvPicPr preferRelativeResize="0"/>
          <p:nvPr/>
        </p:nvPicPr>
        <p:blipFill rotWithShape="1">
          <a:blip r:embed="rId3">
            <a:alphaModFix/>
          </a:blip>
          <a:srcRect b="0" l="0" r="0" t="0"/>
          <a:stretch/>
        </p:blipFill>
        <p:spPr>
          <a:xfrm>
            <a:off x="52826" y="0"/>
            <a:ext cx="9038347" cy="5848351"/>
          </a:xfrm>
          <a:prstGeom prst="rect">
            <a:avLst/>
          </a:prstGeom>
          <a:noFill/>
          <a:ln>
            <a:noFill/>
          </a:ln>
        </p:spPr>
      </p:pic>
      <p:sp>
        <p:nvSpPr>
          <p:cNvPr id="690" name="Google Shape;690;p125"/>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666666"/>
                </a:solidFill>
                <a:latin typeface="Roboto"/>
                <a:ea typeface="Roboto"/>
                <a:cs typeface="Roboto"/>
                <a:sym typeface="Roboto"/>
              </a:rPr>
              <a:t>Framing a Problem</a:t>
            </a:r>
            <a:endParaRPr sz="4600">
              <a:solidFill>
                <a:srgbClr val="666666"/>
              </a:solidFill>
              <a:latin typeface="Roboto"/>
              <a:ea typeface="Roboto"/>
              <a:cs typeface="Roboto"/>
              <a:sym typeface="Roboto"/>
            </a:endParaRPr>
          </a:p>
          <a:p>
            <a:pPr indent="0" lvl="0" marL="0" rtl="0" algn="r">
              <a:spcBef>
                <a:spcPts val="0"/>
              </a:spcBef>
              <a:spcAft>
                <a:spcPts val="0"/>
              </a:spcAft>
              <a:buNone/>
            </a:pPr>
            <a:r>
              <a:t/>
            </a:r>
            <a:endParaRPr sz="4600">
              <a:solidFill>
                <a:srgbClr val="666666"/>
              </a:solidFill>
              <a:latin typeface="Roboto"/>
              <a:ea typeface="Roboto"/>
              <a:cs typeface="Roboto"/>
              <a:sym typeface="Roboto"/>
            </a:endParaRPr>
          </a:p>
        </p:txBody>
      </p:sp>
      <p:sp>
        <p:nvSpPr>
          <p:cNvPr id="691" name="Google Shape;691;p125"/>
          <p:cNvSpPr txBox="1"/>
          <p:nvPr/>
        </p:nvSpPr>
        <p:spPr>
          <a:xfrm>
            <a:off x="4286250" y="1313475"/>
            <a:ext cx="3900000" cy="32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solidFill>
                  <a:srgbClr val="666666"/>
                </a:solidFill>
                <a:latin typeface="Roboto"/>
                <a:ea typeface="Roboto"/>
                <a:cs typeface="Roboto"/>
                <a:sym typeface="Roboto"/>
              </a:rPr>
              <a:t>How might we </a:t>
            </a:r>
            <a:r>
              <a:rPr b="1" i="1" lang="en" sz="1800">
                <a:solidFill>
                  <a:srgbClr val="666666"/>
                </a:solidFill>
                <a:latin typeface="Roboto"/>
                <a:ea typeface="Roboto"/>
                <a:cs typeface="Roboto"/>
                <a:sym typeface="Roboto"/>
              </a:rPr>
              <a:t>[action] [what]</a:t>
            </a:r>
            <a:r>
              <a:rPr i="1" lang="en" sz="1800">
                <a:solidFill>
                  <a:srgbClr val="666666"/>
                </a:solidFill>
                <a:latin typeface="Roboto"/>
                <a:ea typeface="Roboto"/>
                <a:cs typeface="Roboto"/>
                <a:sym typeface="Roboto"/>
              </a:rPr>
              <a:t> for </a:t>
            </a:r>
            <a:r>
              <a:rPr b="1" i="1" lang="en" sz="1800">
                <a:solidFill>
                  <a:srgbClr val="666666"/>
                </a:solidFill>
                <a:latin typeface="Roboto"/>
                <a:ea typeface="Roboto"/>
                <a:cs typeface="Roboto"/>
                <a:sym typeface="Roboto"/>
              </a:rPr>
              <a:t>[whom]</a:t>
            </a:r>
            <a:r>
              <a:rPr i="1" lang="en" sz="1800">
                <a:solidFill>
                  <a:srgbClr val="666666"/>
                </a:solidFill>
                <a:latin typeface="Roboto"/>
                <a:ea typeface="Roboto"/>
                <a:cs typeface="Roboto"/>
                <a:sym typeface="Roboto"/>
              </a:rPr>
              <a:t> in order to </a:t>
            </a:r>
            <a:r>
              <a:rPr b="1" i="1" lang="en" sz="1800">
                <a:solidFill>
                  <a:srgbClr val="666666"/>
                </a:solidFill>
                <a:latin typeface="Roboto"/>
                <a:ea typeface="Roboto"/>
                <a:cs typeface="Roboto"/>
                <a:sym typeface="Roboto"/>
              </a:rPr>
              <a:t>[change something]</a:t>
            </a:r>
            <a:r>
              <a:rPr i="1" lang="en" sz="1800">
                <a:solidFill>
                  <a:srgbClr val="666666"/>
                </a:solidFill>
                <a:latin typeface="Roboto"/>
                <a:ea typeface="Roboto"/>
                <a:cs typeface="Roboto"/>
                <a:sym typeface="Roboto"/>
              </a:rPr>
              <a:t>?</a:t>
            </a:r>
            <a:endParaRPr i="1" sz="1800">
              <a:solidFill>
                <a:srgbClr val="666666"/>
              </a:solidFill>
              <a:latin typeface="Roboto"/>
              <a:ea typeface="Roboto"/>
              <a:cs typeface="Roboto"/>
              <a:sym typeface="Roboto"/>
            </a:endParaRPr>
          </a:p>
          <a:p>
            <a:pPr indent="0" lvl="0" marL="0" rtl="0" algn="l">
              <a:spcBef>
                <a:spcPts val="0"/>
              </a:spcBef>
              <a:spcAft>
                <a:spcPts val="0"/>
              </a:spcAft>
              <a:buNone/>
            </a:pPr>
            <a:r>
              <a:t/>
            </a:r>
            <a:endParaRPr i="1" sz="1800">
              <a:solidFill>
                <a:srgbClr val="666666"/>
              </a:solidFill>
              <a:latin typeface="Roboto"/>
              <a:ea typeface="Roboto"/>
              <a:cs typeface="Roboto"/>
              <a:sym typeface="Roboto"/>
            </a:endParaRPr>
          </a:p>
          <a:p>
            <a:pPr indent="0" lvl="0" marL="0" rtl="0" algn="l">
              <a:spcBef>
                <a:spcPts val="0"/>
              </a:spcBef>
              <a:spcAft>
                <a:spcPts val="0"/>
              </a:spcAft>
              <a:buNone/>
            </a:pPr>
            <a:r>
              <a:rPr i="1" lang="en" sz="1800">
                <a:solidFill>
                  <a:srgbClr val="666666"/>
                </a:solidFill>
                <a:latin typeface="Roboto"/>
                <a:ea typeface="Roboto"/>
                <a:cs typeface="Roboto"/>
                <a:sym typeface="Roboto"/>
              </a:rPr>
              <a:t>How might we </a:t>
            </a:r>
            <a:r>
              <a:rPr i="1" lang="en" sz="1800">
                <a:solidFill>
                  <a:srgbClr val="666666"/>
                </a:solidFill>
                <a:latin typeface="Roboto"/>
                <a:ea typeface="Roboto"/>
                <a:cs typeface="Roboto"/>
                <a:sym typeface="Roboto"/>
              </a:rPr>
              <a:t>identify a pattern in purchase return activities </a:t>
            </a:r>
            <a:r>
              <a:rPr i="1" lang="en" sz="1800">
                <a:solidFill>
                  <a:srgbClr val="666666"/>
                </a:solidFill>
                <a:latin typeface="Roboto"/>
                <a:ea typeface="Roboto"/>
                <a:cs typeface="Roboto"/>
                <a:sym typeface="Roboto"/>
              </a:rPr>
              <a:t>for merchants who sell goods on our eCommerce platform in order to win their trust to list more products? </a:t>
            </a:r>
            <a:endParaRPr sz="2000">
              <a:solidFill>
                <a:srgbClr val="434343"/>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pic>
        <p:nvPicPr>
          <p:cNvPr id="298" name="Google Shape;298;p81"/>
          <p:cNvPicPr preferRelativeResize="0"/>
          <p:nvPr/>
        </p:nvPicPr>
        <p:blipFill>
          <a:blip r:embed="rId3">
            <a:alphaModFix/>
          </a:blip>
          <a:stretch>
            <a:fillRect/>
          </a:stretch>
        </p:blipFill>
        <p:spPr>
          <a:xfrm>
            <a:off x="240175" y="132363"/>
            <a:ext cx="8663651" cy="4878775"/>
          </a:xfrm>
          <a:prstGeom prst="rect">
            <a:avLst/>
          </a:prstGeom>
          <a:noFill/>
          <a:ln>
            <a:noFill/>
          </a:ln>
        </p:spPr>
      </p:pic>
      <p:sp>
        <p:nvSpPr>
          <p:cNvPr id="299" name="Google Shape;299;p81"/>
          <p:cNvSpPr txBox="1"/>
          <p:nvPr/>
        </p:nvSpPr>
        <p:spPr>
          <a:xfrm>
            <a:off x="3747750" y="119725"/>
            <a:ext cx="1648500" cy="5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666666"/>
                </a:solidFill>
                <a:latin typeface="Roboto"/>
                <a:ea typeface="Roboto"/>
                <a:cs typeface="Roboto"/>
                <a:sym typeface="Roboto"/>
              </a:rPr>
              <a:t>Think 10X</a:t>
            </a:r>
            <a:endParaRPr sz="1700">
              <a:solidFill>
                <a:srgbClr val="666666"/>
              </a:solidFill>
              <a:latin typeface="Roboto"/>
              <a:ea typeface="Roboto"/>
              <a:cs typeface="Roboto"/>
              <a:sym typeface="Roboto"/>
            </a:endParaRPr>
          </a:p>
        </p:txBody>
      </p:sp>
      <p:sp>
        <p:nvSpPr>
          <p:cNvPr id="300" name="Google Shape;300;p81"/>
          <p:cNvSpPr txBox="1"/>
          <p:nvPr/>
        </p:nvSpPr>
        <p:spPr>
          <a:xfrm>
            <a:off x="4954050" y="4563300"/>
            <a:ext cx="2237700" cy="5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666666"/>
                </a:solidFill>
                <a:latin typeface="Roboto"/>
                <a:ea typeface="Roboto"/>
                <a:cs typeface="Roboto"/>
                <a:sym typeface="Roboto"/>
              </a:rPr>
              <a:t>Be prototype driven</a:t>
            </a:r>
            <a:endParaRPr sz="1700">
              <a:solidFill>
                <a:srgbClr val="666666"/>
              </a:solidFill>
              <a:latin typeface="Roboto"/>
              <a:ea typeface="Roboto"/>
              <a:cs typeface="Roboto"/>
              <a:sym typeface="Roboto"/>
            </a:endParaRPr>
          </a:p>
        </p:txBody>
      </p:sp>
      <p:sp>
        <p:nvSpPr>
          <p:cNvPr id="301" name="Google Shape;301;p81"/>
          <p:cNvSpPr txBox="1"/>
          <p:nvPr/>
        </p:nvSpPr>
        <p:spPr>
          <a:xfrm>
            <a:off x="1494075" y="119725"/>
            <a:ext cx="2298000" cy="5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666666"/>
                </a:solidFill>
                <a:latin typeface="Roboto"/>
                <a:ea typeface="Roboto"/>
                <a:cs typeface="Roboto"/>
                <a:sym typeface="Roboto"/>
              </a:rPr>
              <a:t>Focus on the user</a:t>
            </a:r>
            <a:endParaRPr sz="1700">
              <a:solidFill>
                <a:srgbClr val="666666"/>
              </a:solidFill>
              <a:latin typeface="Roboto"/>
              <a:ea typeface="Roboto"/>
              <a:cs typeface="Roboto"/>
              <a:sym typeface="Roboto"/>
            </a:endParaRPr>
          </a:p>
        </p:txBody>
      </p:sp>
      <p:sp>
        <p:nvSpPr>
          <p:cNvPr id="302" name="Google Shape;302;p81"/>
          <p:cNvSpPr txBox="1"/>
          <p:nvPr/>
        </p:nvSpPr>
        <p:spPr>
          <a:xfrm>
            <a:off x="6945126" y="4486062"/>
            <a:ext cx="2017800" cy="60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a:t>
            </a:r>
            <a:r>
              <a:rPr b="1" lang="en" sz="1200"/>
              <a:t>Don’t be afraid to fail :))</a:t>
            </a:r>
            <a:endParaRPr b="1" sz="1200"/>
          </a:p>
        </p:txBody>
      </p:sp>
      <p:sp>
        <p:nvSpPr>
          <p:cNvPr id="303" name="Google Shape;303;p81"/>
          <p:cNvSpPr txBox="1"/>
          <p:nvPr/>
        </p:nvSpPr>
        <p:spPr>
          <a:xfrm rot="2505377">
            <a:off x="2151593" y="2680311"/>
            <a:ext cx="1139702" cy="58024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887A"/>
                </a:solidFill>
              </a:rPr>
              <a:t>Divergence</a:t>
            </a:r>
            <a:endParaRPr sz="1000">
              <a:solidFill>
                <a:srgbClr val="00887A"/>
              </a:solidFill>
            </a:endParaRPr>
          </a:p>
        </p:txBody>
      </p:sp>
      <p:sp>
        <p:nvSpPr>
          <p:cNvPr id="304" name="Google Shape;304;p81"/>
          <p:cNvSpPr txBox="1"/>
          <p:nvPr/>
        </p:nvSpPr>
        <p:spPr>
          <a:xfrm rot="-2574534">
            <a:off x="3144566" y="3112434"/>
            <a:ext cx="1139484" cy="32605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887A"/>
                </a:solidFill>
              </a:rPr>
              <a:t>Convergence</a:t>
            </a:r>
            <a:endParaRPr sz="1000">
              <a:solidFill>
                <a:srgbClr val="00887A"/>
              </a:solidFill>
            </a:endParaRPr>
          </a:p>
        </p:txBody>
      </p:sp>
      <p:sp>
        <p:nvSpPr>
          <p:cNvPr id="305" name="Google Shape;305;p81"/>
          <p:cNvSpPr txBox="1"/>
          <p:nvPr/>
        </p:nvSpPr>
        <p:spPr>
          <a:xfrm rot="-2574534">
            <a:off x="6421166" y="2731434"/>
            <a:ext cx="1139484" cy="32605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887A"/>
                </a:solidFill>
              </a:rPr>
              <a:t>Convergence</a:t>
            </a:r>
            <a:endParaRPr sz="1000">
              <a:solidFill>
                <a:srgbClr val="00887A"/>
              </a:solidFill>
            </a:endParaRPr>
          </a:p>
        </p:txBody>
      </p:sp>
      <p:sp>
        <p:nvSpPr>
          <p:cNvPr id="306" name="Google Shape;306;p81"/>
          <p:cNvSpPr txBox="1"/>
          <p:nvPr/>
        </p:nvSpPr>
        <p:spPr>
          <a:xfrm rot="2505377">
            <a:off x="3904193" y="2832711"/>
            <a:ext cx="1139702" cy="58024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887A"/>
                </a:solidFill>
              </a:rPr>
              <a:t>Divergence</a:t>
            </a:r>
            <a:endParaRPr sz="1000">
              <a:solidFill>
                <a:srgbClr val="00887A"/>
              </a:solidFill>
            </a:endParaRPr>
          </a:p>
        </p:txBody>
      </p:sp>
      <p:sp>
        <p:nvSpPr>
          <p:cNvPr id="307" name="Google Shape;307;p81"/>
          <p:cNvSpPr txBox="1"/>
          <p:nvPr/>
        </p:nvSpPr>
        <p:spPr>
          <a:xfrm rot="-2479073">
            <a:off x="1875011" y="1613779"/>
            <a:ext cx="1139592" cy="58015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887A"/>
                </a:solidFill>
              </a:rPr>
              <a:t>Divergence</a:t>
            </a:r>
            <a:endParaRPr sz="1000">
              <a:solidFill>
                <a:srgbClr val="00887A"/>
              </a:solidFill>
            </a:endParaRPr>
          </a:p>
        </p:txBody>
      </p:sp>
      <p:sp>
        <p:nvSpPr>
          <p:cNvPr id="308" name="Google Shape;308;p81"/>
          <p:cNvSpPr txBox="1"/>
          <p:nvPr/>
        </p:nvSpPr>
        <p:spPr>
          <a:xfrm rot="-2479073">
            <a:off x="3780011" y="1294731"/>
            <a:ext cx="1139592" cy="58015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887A"/>
                </a:solidFill>
              </a:rPr>
              <a:t>Divergence</a:t>
            </a:r>
            <a:endParaRPr sz="1000">
              <a:solidFill>
                <a:srgbClr val="00887A"/>
              </a:solidFill>
            </a:endParaRPr>
          </a:p>
        </p:txBody>
      </p:sp>
      <p:sp>
        <p:nvSpPr>
          <p:cNvPr id="309" name="Google Shape;309;p81"/>
          <p:cNvSpPr txBox="1"/>
          <p:nvPr/>
        </p:nvSpPr>
        <p:spPr>
          <a:xfrm rot="2531612">
            <a:off x="2993361" y="2101735"/>
            <a:ext cx="1139455" cy="32601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887A"/>
                </a:solidFill>
              </a:rPr>
              <a:t>Convergence</a:t>
            </a:r>
            <a:endParaRPr sz="1000">
              <a:solidFill>
                <a:srgbClr val="00887A"/>
              </a:solidFill>
            </a:endParaRPr>
          </a:p>
        </p:txBody>
      </p:sp>
      <p:sp>
        <p:nvSpPr>
          <p:cNvPr id="310" name="Google Shape;310;p81"/>
          <p:cNvSpPr txBox="1"/>
          <p:nvPr/>
        </p:nvSpPr>
        <p:spPr>
          <a:xfrm rot="2531612">
            <a:off x="5812761" y="2101735"/>
            <a:ext cx="1139455" cy="32601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887A"/>
                </a:solidFill>
              </a:rPr>
              <a:t>Convergence</a:t>
            </a:r>
            <a:endParaRPr sz="1000">
              <a:solidFill>
                <a:srgbClr val="00887A"/>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pic>
        <p:nvPicPr>
          <p:cNvPr descr="csi_lab_slide_77.jpg" id="696" name="Google Shape;696;p126"/>
          <p:cNvPicPr preferRelativeResize="0"/>
          <p:nvPr/>
        </p:nvPicPr>
        <p:blipFill rotWithShape="1">
          <a:blip r:embed="rId3">
            <a:alphaModFix/>
          </a:blip>
          <a:srcRect b="0" l="0" r="0" t="0"/>
          <a:stretch/>
        </p:blipFill>
        <p:spPr>
          <a:xfrm>
            <a:off x="52826" y="0"/>
            <a:ext cx="9038347" cy="5848351"/>
          </a:xfrm>
          <a:prstGeom prst="rect">
            <a:avLst/>
          </a:prstGeom>
          <a:noFill/>
          <a:ln>
            <a:noFill/>
          </a:ln>
        </p:spPr>
      </p:pic>
      <p:sp>
        <p:nvSpPr>
          <p:cNvPr id="697" name="Google Shape;697;p126"/>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666666"/>
                </a:solidFill>
                <a:latin typeface="Roboto"/>
                <a:ea typeface="Roboto"/>
                <a:cs typeface="Roboto"/>
                <a:sym typeface="Roboto"/>
              </a:rPr>
              <a:t>Framing a Problem</a:t>
            </a:r>
            <a:endParaRPr sz="4600">
              <a:solidFill>
                <a:srgbClr val="666666"/>
              </a:solidFill>
              <a:latin typeface="Roboto"/>
              <a:ea typeface="Roboto"/>
              <a:cs typeface="Roboto"/>
              <a:sym typeface="Roboto"/>
            </a:endParaRPr>
          </a:p>
          <a:p>
            <a:pPr indent="0" lvl="0" marL="0" rtl="0" algn="r">
              <a:spcBef>
                <a:spcPts val="0"/>
              </a:spcBef>
              <a:spcAft>
                <a:spcPts val="0"/>
              </a:spcAft>
              <a:buNone/>
            </a:pPr>
            <a:r>
              <a:t/>
            </a:r>
            <a:endParaRPr sz="4600">
              <a:solidFill>
                <a:srgbClr val="666666"/>
              </a:solidFill>
              <a:latin typeface="Roboto"/>
              <a:ea typeface="Roboto"/>
              <a:cs typeface="Roboto"/>
              <a:sym typeface="Roboto"/>
            </a:endParaRPr>
          </a:p>
        </p:txBody>
      </p:sp>
      <p:sp>
        <p:nvSpPr>
          <p:cNvPr id="698" name="Google Shape;698;p126"/>
          <p:cNvSpPr txBox="1"/>
          <p:nvPr/>
        </p:nvSpPr>
        <p:spPr>
          <a:xfrm>
            <a:off x="4457700" y="1313475"/>
            <a:ext cx="3728400" cy="3221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000">
                <a:solidFill>
                  <a:srgbClr val="434343"/>
                </a:solidFill>
                <a:latin typeface="Roboto"/>
                <a:ea typeface="Roboto"/>
                <a:cs typeface="Roboto"/>
                <a:sym typeface="Roboto"/>
              </a:rPr>
              <a:t>Use the </a:t>
            </a:r>
            <a:r>
              <a:rPr b="1" lang="en" sz="2000">
                <a:solidFill>
                  <a:srgbClr val="434343"/>
                </a:solidFill>
                <a:latin typeface="Roboto"/>
                <a:ea typeface="Roboto"/>
                <a:cs typeface="Roboto"/>
                <a:sym typeface="Roboto"/>
              </a:rPr>
              <a:t>POV</a:t>
            </a:r>
            <a:r>
              <a:rPr lang="en" sz="2000">
                <a:solidFill>
                  <a:srgbClr val="434343"/>
                </a:solidFill>
                <a:latin typeface="Roboto"/>
                <a:ea typeface="Roboto"/>
                <a:cs typeface="Roboto"/>
                <a:sym typeface="Roboto"/>
              </a:rPr>
              <a:t>s to generate 2-3</a:t>
            </a:r>
            <a:br>
              <a:rPr lang="en" sz="2000">
                <a:solidFill>
                  <a:srgbClr val="434343"/>
                </a:solidFill>
                <a:latin typeface="Roboto"/>
                <a:ea typeface="Roboto"/>
                <a:cs typeface="Roboto"/>
                <a:sym typeface="Roboto"/>
              </a:rPr>
            </a:br>
            <a:r>
              <a:rPr i="1" lang="en" sz="2000">
                <a:solidFill>
                  <a:srgbClr val="434343"/>
                </a:solidFill>
                <a:latin typeface="Roboto"/>
                <a:ea typeface="Roboto"/>
                <a:cs typeface="Roboto"/>
                <a:sym typeface="Roboto"/>
              </a:rPr>
              <a:t>How Might We</a:t>
            </a:r>
            <a:r>
              <a:rPr lang="en" sz="2000">
                <a:solidFill>
                  <a:srgbClr val="434343"/>
                </a:solidFill>
                <a:latin typeface="Roboto"/>
                <a:ea typeface="Roboto"/>
                <a:cs typeface="Roboto"/>
                <a:sym typeface="Roboto"/>
              </a:rPr>
              <a:t> statements</a:t>
            </a:r>
            <a:endParaRPr sz="2000">
              <a:solidFill>
                <a:srgbClr val="434343"/>
              </a:solidFill>
              <a:latin typeface="Roboto"/>
              <a:ea typeface="Roboto"/>
              <a:cs typeface="Roboto"/>
              <a:sym typeface="Roboto"/>
            </a:endParaRPr>
          </a:p>
          <a:p>
            <a:pPr indent="0" lvl="0" marL="0" rtl="0" algn="r">
              <a:spcBef>
                <a:spcPts val="0"/>
              </a:spcBef>
              <a:spcAft>
                <a:spcPts val="0"/>
              </a:spcAft>
              <a:buNone/>
            </a:pPr>
            <a:r>
              <a:t/>
            </a:r>
            <a:endParaRPr sz="2000">
              <a:solidFill>
                <a:srgbClr val="434343"/>
              </a:solidFill>
              <a:latin typeface="Roboto"/>
              <a:ea typeface="Roboto"/>
              <a:cs typeface="Roboto"/>
              <a:sym typeface="Roboto"/>
            </a:endParaRPr>
          </a:p>
          <a:p>
            <a:pPr indent="0" lvl="0" marL="0" rtl="0" algn="r">
              <a:spcBef>
                <a:spcPts val="0"/>
              </a:spcBef>
              <a:spcAft>
                <a:spcPts val="0"/>
              </a:spcAft>
              <a:buNone/>
            </a:pPr>
            <a:r>
              <a:rPr lang="en" sz="2000">
                <a:solidFill>
                  <a:srgbClr val="434343"/>
                </a:solidFill>
                <a:latin typeface="Roboto"/>
                <a:ea typeface="Roboto"/>
                <a:cs typeface="Roboto"/>
                <a:sym typeface="Roboto"/>
              </a:rPr>
              <a:t>(Describe goals, not solutions)</a:t>
            </a:r>
            <a:endParaRPr sz="2000">
              <a:solidFill>
                <a:srgbClr val="434343"/>
              </a:solidFill>
              <a:latin typeface="Roboto"/>
              <a:ea typeface="Roboto"/>
              <a:cs typeface="Roboto"/>
              <a:sym typeface="Roboto"/>
            </a:endParaRPr>
          </a:p>
        </p:txBody>
      </p:sp>
      <p:sp>
        <p:nvSpPr>
          <p:cNvPr id="699" name="Google Shape;699;p126"/>
          <p:cNvSpPr/>
          <p:nvPr/>
        </p:nvSpPr>
        <p:spPr>
          <a:xfrm>
            <a:off x="8306625" y="-17650"/>
            <a:ext cx="853475" cy="492750"/>
          </a:xfrm>
          <a:custGeom>
            <a:rect b="b" l="l" r="r" t="t"/>
            <a:pathLst>
              <a:path extrusionOk="0" h="19710" w="34139">
                <a:moveTo>
                  <a:pt x="15593" y="293"/>
                </a:moveTo>
                <a:lnTo>
                  <a:pt x="34139" y="11001"/>
                </a:lnTo>
                <a:lnTo>
                  <a:pt x="34139" y="19710"/>
                </a:lnTo>
                <a:lnTo>
                  <a:pt x="0" y="0"/>
                </a:lnTo>
                <a:close/>
              </a:path>
            </a:pathLst>
          </a:custGeom>
          <a:solidFill>
            <a:srgbClr val="F3F3F3"/>
          </a:solidFill>
          <a:ln cap="flat" cmpd="sng" w="28575">
            <a:solidFill>
              <a:srgbClr val="999999"/>
            </a:solidFill>
            <a:prstDash val="solid"/>
            <a:round/>
            <a:headEnd len="med" w="med" type="none"/>
            <a:tailEnd len="med" w="med" type="none"/>
          </a:ln>
        </p:spPr>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03" name="Shape 703"/>
        <p:cNvGrpSpPr/>
        <p:nvPr/>
      </p:nvGrpSpPr>
      <p:grpSpPr>
        <a:xfrm>
          <a:off x="0" y="0"/>
          <a:ext cx="0" cy="0"/>
          <a:chOff x="0" y="0"/>
          <a:chExt cx="0" cy="0"/>
        </a:xfrm>
      </p:grpSpPr>
      <p:pic>
        <p:nvPicPr>
          <p:cNvPr id="704" name="Google Shape;704;p127"/>
          <p:cNvPicPr preferRelativeResize="0"/>
          <p:nvPr/>
        </p:nvPicPr>
        <p:blipFill>
          <a:blip r:embed="rId3">
            <a:alphaModFix/>
          </a:blip>
          <a:stretch>
            <a:fillRect/>
          </a:stretch>
        </p:blipFill>
        <p:spPr>
          <a:xfrm>
            <a:off x="715350" y="104175"/>
            <a:ext cx="7719600" cy="4343499"/>
          </a:xfrm>
          <a:prstGeom prst="rect">
            <a:avLst/>
          </a:prstGeom>
          <a:noFill/>
          <a:ln>
            <a:noFill/>
          </a:ln>
        </p:spPr>
      </p:pic>
      <p:sp>
        <p:nvSpPr>
          <p:cNvPr id="705" name="Google Shape;705;p127"/>
          <p:cNvSpPr txBox="1"/>
          <p:nvPr/>
        </p:nvSpPr>
        <p:spPr>
          <a:xfrm>
            <a:off x="1537800" y="1594850"/>
            <a:ext cx="6068400" cy="7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Roboto"/>
                <a:ea typeface="Roboto"/>
                <a:cs typeface="Roboto"/>
                <a:sym typeface="Roboto"/>
              </a:rPr>
              <a:t>5 mins break</a:t>
            </a:r>
            <a:endParaRPr sz="4600">
              <a:solidFill>
                <a:srgbClr val="434343"/>
              </a:solidFill>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pic>
        <p:nvPicPr>
          <p:cNvPr id="710" name="Google Shape;710;p128"/>
          <p:cNvPicPr preferRelativeResize="0"/>
          <p:nvPr/>
        </p:nvPicPr>
        <p:blipFill>
          <a:blip r:embed="rId3">
            <a:alphaModFix/>
          </a:blip>
          <a:stretch>
            <a:fillRect/>
          </a:stretch>
        </p:blipFill>
        <p:spPr>
          <a:xfrm>
            <a:off x="101299" y="41425"/>
            <a:ext cx="8830926" cy="4968800"/>
          </a:xfrm>
          <a:prstGeom prst="rect">
            <a:avLst/>
          </a:prstGeom>
          <a:noFill/>
          <a:ln>
            <a:noFill/>
          </a:ln>
        </p:spPr>
      </p:pic>
      <p:sp>
        <p:nvSpPr>
          <p:cNvPr id="711" name="Google Shape;711;p128"/>
          <p:cNvSpPr txBox="1"/>
          <p:nvPr/>
        </p:nvSpPr>
        <p:spPr>
          <a:xfrm>
            <a:off x="1576875" y="2699850"/>
            <a:ext cx="6068400" cy="7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200">
                <a:solidFill>
                  <a:srgbClr val="FFFFFF"/>
                </a:solidFill>
                <a:latin typeface="Roboto"/>
                <a:ea typeface="Roboto"/>
                <a:cs typeface="Roboto"/>
                <a:sym typeface="Roboto"/>
              </a:rPr>
              <a:t>Think 10X</a:t>
            </a:r>
            <a:endParaRPr sz="5200">
              <a:solidFill>
                <a:srgbClr val="FFFFFF"/>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pic>
        <p:nvPicPr>
          <p:cNvPr id="716" name="Google Shape;716;p129"/>
          <p:cNvPicPr preferRelativeResize="0"/>
          <p:nvPr/>
        </p:nvPicPr>
        <p:blipFill>
          <a:blip r:embed="rId3">
            <a:alphaModFix/>
          </a:blip>
          <a:stretch>
            <a:fillRect/>
          </a:stretch>
        </p:blipFill>
        <p:spPr>
          <a:xfrm>
            <a:off x="118025" y="110525"/>
            <a:ext cx="8860974" cy="4875625"/>
          </a:xfrm>
          <a:prstGeom prst="rect">
            <a:avLst/>
          </a:prstGeom>
          <a:noFill/>
          <a:ln>
            <a:noFill/>
          </a:ln>
        </p:spPr>
      </p:pic>
      <p:sp>
        <p:nvSpPr>
          <p:cNvPr id="717" name="Google Shape;717;p129"/>
          <p:cNvSpPr txBox="1"/>
          <p:nvPr/>
        </p:nvSpPr>
        <p:spPr>
          <a:xfrm>
            <a:off x="3745738" y="117375"/>
            <a:ext cx="1648500" cy="5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666666"/>
                </a:solidFill>
                <a:latin typeface="Roboto"/>
                <a:ea typeface="Roboto"/>
                <a:cs typeface="Roboto"/>
                <a:sym typeface="Roboto"/>
              </a:rPr>
              <a:t>Think 10X</a:t>
            </a:r>
            <a:endParaRPr sz="1700">
              <a:solidFill>
                <a:srgbClr val="666666"/>
              </a:solidFill>
              <a:latin typeface="Roboto"/>
              <a:ea typeface="Roboto"/>
              <a:cs typeface="Roboto"/>
              <a:sym typeface="Roboto"/>
            </a:endParaRPr>
          </a:p>
        </p:txBody>
      </p:sp>
      <p:sp>
        <p:nvSpPr>
          <p:cNvPr id="718" name="Google Shape;718;p129"/>
          <p:cNvSpPr txBox="1"/>
          <p:nvPr/>
        </p:nvSpPr>
        <p:spPr>
          <a:xfrm>
            <a:off x="4042475" y="2317588"/>
            <a:ext cx="8841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D8000"/>
                </a:solidFill>
              </a:rPr>
              <a:t>B</a:t>
            </a:r>
            <a:r>
              <a:rPr lang="en" sz="1000">
                <a:solidFill>
                  <a:srgbClr val="ED8000"/>
                </a:solidFill>
              </a:rPr>
              <a:t>rainstorm</a:t>
            </a:r>
            <a:endParaRPr sz="1000">
              <a:solidFill>
                <a:srgbClr val="ED8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pic>
        <p:nvPicPr>
          <p:cNvPr id="723" name="Google Shape;723;p130"/>
          <p:cNvPicPr preferRelativeResize="0"/>
          <p:nvPr/>
        </p:nvPicPr>
        <p:blipFill>
          <a:blip r:embed="rId3">
            <a:alphaModFix/>
          </a:blip>
          <a:stretch>
            <a:fillRect/>
          </a:stretch>
        </p:blipFill>
        <p:spPr>
          <a:xfrm>
            <a:off x="147525" y="128900"/>
            <a:ext cx="8811801" cy="4808075"/>
          </a:xfrm>
          <a:prstGeom prst="rect">
            <a:avLst/>
          </a:prstGeom>
          <a:noFill/>
          <a:ln>
            <a:noFill/>
          </a:ln>
        </p:spPr>
      </p:pic>
      <p:sp>
        <p:nvSpPr>
          <p:cNvPr id="724" name="Google Shape;724;p130"/>
          <p:cNvSpPr txBox="1"/>
          <p:nvPr/>
        </p:nvSpPr>
        <p:spPr>
          <a:xfrm>
            <a:off x="1599250" y="2925775"/>
            <a:ext cx="6786600" cy="690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000">
                <a:latin typeface="Roboto"/>
                <a:ea typeface="Roboto"/>
                <a:cs typeface="Roboto"/>
                <a:sym typeface="Roboto"/>
              </a:rPr>
              <a:t>Build </a:t>
            </a:r>
            <a:r>
              <a:rPr lang="en" sz="2000">
                <a:solidFill>
                  <a:srgbClr val="434343"/>
                </a:solidFill>
                <a:latin typeface="Roboto"/>
                <a:ea typeface="Roboto"/>
                <a:cs typeface="Roboto"/>
                <a:sym typeface="Roboto"/>
              </a:rPr>
              <a:t>on the</a:t>
            </a:r>
            <a:endParaRPr sz="2000">
              <a:solidFill>
                <a:srgbClr val="434343"/>
              </a:solidFill>
              <a:latin typeface="Roboto"/>
              <a:ea typeface="Roboto"/>
              <a:cs typeface="Roboto"/>
              <a:sym typeface="Roboto"/>
            </a:endParaRPr>
          </a:p>
          <a:p>
            <a:pPr indent="0" lvl="0" marL="0" rtl="0" algn="r">
              <a:spcBef>
                <a:spcPts val="0"/>
              </a:spcBef>
              <a:spcAft>
                <a:spcPts val="0"/>
              </a:spcAft>
              <a:buNone/>
            </a:pPr>
            <a:r>
              <a:rPr lang="en" sz="2000">
                <a:solidFill>
                  <a:srgbClr val="434343"/>
                </a:solidFill>
                <a:latin typeface="Roboto"/>
                <a:ea typeface="Roboto"/>
                <a:cs typeface="Roboto"/>
                <a:sym typeface="Roboto"/>
              </a:rPr>
              <a:t>ideas of others.</a:t>
            </a:r>
            <a:endParaRPr sz="2000">
              <a:solidFill>
                <a:srgbClr val="434343"/>
              </a:solidFill>
              <a:latin typeface="Roboto"/>
              <a:ea typeface="Roboto"/>
              <a:cs typeface="Roboto"/>
              <a:sym typeface="Roboto"/>
            </a:endParaRPr>
          </a:p>
        </p:txBody>
      </p:sp>
      <p:sp>
        <p:nvSpPr>
          <p:cNvPr id="725" name="Google Shape;725;p130"/>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434343"/>
                </a:solidFill>
                <a:latin typeface="Roboto"/>
                <a:ea typeface="Roboto"/>
                <a:cs typeface="Roboto"/>
                <a:sym typeface="Roboto"/>
              </a:rPr>
              <a:t>“Yes, and” &gt; “No, but” </a:t>
            </a:r>
            <a:endParaRPr sz="2000">
              <a:solidFill>
                <a:srgbClr val="434343"/>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pic>
        <p:nvPicPr>
          <p:cNvPr id="730" name="Google Shape;730;p131"/>
          <p:cNvPicPr preferRelativeResize="0"/>
          <p:nvPr/>
        </p:nvPicPr>
        <p:blipFill>
          <a:blip r:embed="rId3">
            <a:alphaModFix/>
          </a:blip>
          <a:stretch>
            <a:fillRect/>
          </a:stretch>
        </p:blipFill>
        <p:spPr>
          <a:xfrm>
            <a:off x="0" y="0"/>
            <a:ext cx="9143994" cy="5916702"/>
          </a:xfrm>
          <a:prstGeom prst="rect">
            <a:avLst/>
          </a:prstGeom>
          <a:noFill/>
          <a:ln>
            <a:noFill/>
          </a:ln>
        </p:spPr>
      </p:pic>
      <p:sp>
        <p:nvSpPr>
          <p:cNvPr id="731" name="Google Shape;731;p131"/>
          <p:cNvSpPr txBox="1"/>
          <p:nvPr/>
        </p:nvSpPr>
        <p:spPr>
          <a:xfrm>
            <a:off x="1399675" y="2915825"/>
            <a:ext cx="6786600" cy="1191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rgbClr val="434343"/>
                </a:solidFill>
                <a:latin typeface="Roboto"/>
                <a:ea typeface="Roboto"/>
                <a:cs typeface="Roboto"/>
                <a:sym typeface="Roboto"/>
              </a:rPr>
              <a:t>The best way to have</a:t>
            </a:r>
            <a:endParaRPr sz="2000">
              <a:solidFill>
                <a:srgbClr val="434343"/>
              </a:solidFill>
              <a:latin typeface="Roboto"/>
              <a:ea typeface="Roboto"/>
              <a:cs typeface="Roboto"/>
              <a:sym typeface="Roboto"/>
            </a:endParaRPr>
          </a:p>
          <a:p>
            <a:pPr indent="0" lvl="0" marL="0" rtl="0" algn="r">
              <a:spcBef>
                <a:spcPts val="0"/>
              </a:spcBef>
              <a:spcAft>
                <a:spcPts val="0"/>
              </a:spcAft>
              <a:buNone/>
            </a:pPr>
            <a:r>
              <a:rPr lang="en" sz="2000">
                <a:solidFill>
                  <a:srgbClr val="434343"/>
                </a:solidFill>
                <a:latin typeface="Roboto"/>
                <a:ea typeface="Roboto"/>
                <a:cs typeface="Roboto"/>
                <a:sym typeface="Roboto"/>
              </a:rPr>
              <a:t>a great idea is to have</a:t>
            </a:r>
            <a:endParaRPr sz="2000">
              <a:solidFill>
                <a:srgbClr val="434343"/>
              </a:solidFill>
              <a:latin typeface="Roboto"/>
              <a:ea typeface="Roboto"/>
              <a:cs typeface="Roboto"/>
              <a:sym typeface="Roboto"/>
            </a:endParaRPr>
          </a:p>
          <a:p>
            <a:pPr indent="0" lvl="0" marL="0" rtl="0" algn="r">
              <a:spcBef>
                <a:spcPts val="0"/>
              </a:spcBef>
              <a:spcAft>
                <a:spcPts val="0"/>
              </a:spcAft>
              <a:buNone/>
            </a:pPr>
            <a:r>
              <a:rPr b="1" lang="en" sz="2000">
                <a:latin typeface="Roboto"/>
                <a:ea typeface="Roboto"/>
                <a:cs typeface="Roboto"/>
                <a:sym typeface="Roboto"/>
              </a:rPr>
              <a:t>lots of ideas.</a:t>
            </a:r>
            <a:endParaRPr b="1" sz="2000">
              <a:latin typeface="Roboto"/>
              <a:ea typeface="Roboto"/>
              <a:cs typeface="Roboto"/>
              <a:sym typeface="Roboto"/>
            </a:endParaRPr>
          </a:p>
        </p:txBody>
      </p:sp>
      <p:sp>
        <p:nvSpPr>
          <p:cNvPr id="732" name="Google Shape;732;p131"/>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434343"/>
                </a:solidFill>
                <a:latin typeface="Roboto"/>
                <a:ea typeface="Roboto"/>
                <a:cs typeface="Roboto"/>
                <a:sym typeface="Roboto"/>
              </a:rPr>
              <a:t>Quantity &gt; Quality </a:t>
            </a:r>
            <a:endParaRPr sz="4600">
              <a:solidFill>
                <a:srgbClr val="434343"/>
              </a:solidFill>
              <a:latin typeface="Roboto"/>
              <a:ea typeface="Roboto"/>
              <a:cs typeface="Roboto"/>
              <a:sym typeface="Roboto"/>
            </a:endParaRPr>
          </a:p>
          <a:p>
            <a:pPr indent="0" lvl="0" marL="0" rtl="0" algn="r">
              <a:spcBef>
                <a:spcPts val="0"/>
              </a:spcBef>
              <a:spcAft>
                <a:spcPts val="0"/>
              </a:spcAft>
              <a:buNone/>
            </a:pPr>
            <a:r>
              <a:t/>
            </a:r>
            <a:endParaRPr sz="2000">
              <a:solidFill>
                <a:srgbClr val="434343"/>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pic>
        <p:nvPicPr>
          <p:cNvPr id="737" name="Google Shape;737;p132"/>
          <p:cNvPicPr preferRelativeResize="0"/>
          <p:nvPr/>
        </p:nvPicPr>
        <p:blipFill>
          <a:blip r:embed="rId3">
            <a:alphaModFix/>
          </a:blip>
          <a:stretch>
            <a:fillRect/>
          </a:stretch>
        </p:blipFill>
        <p:spPr>
          <a:xfrm>
            <a:off x="216350" y="186850"/>
            <a:ext cx="8703650" cy="4750126"/>
          </a:xfrm>
          <a:prstGeom prst="rect">
            <a:avLst/>
          </a:prstGeom>
          <a:noFill/>
          <a:ln>
            <a:noFill/>
          </a:ln>
        </p:spPr>
      </p:pic>
      <p:sp>
        <p:nvSpPr>
          <p:cNvPr id="738" name="Google Shape;738;p132"/>
          <p:cNvSpPr txBox="1"/>
          <p:nvPr/>
        </p:nvSpPr>
        <p:spPr>
          <a:xfrm>
            <a:off x="1399675" y="3319075"/>
            <a:ext cx="6786600" cy="1191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000">
                <a:solidFill>
                  <a:srgbClr val="434343"/>
                </a:solidFill>
                <a:latin typeface="Roboto"/>
                <a:ea typeface="Roboto"/>
                <a:cs typeface="Roboto"/>
                <a:sym typeface="Roboto"/>
              </a:rPr>
              <a:t>&lt; 6 words</a:t>
            </a:r>
            <a:endParaRPr b="1" sz="2000">
              <a:solidFill>
                <a:srgbClr val="434343"/>
              </a:solidFill>
              <a:latin typeface="Roboto"/>
              <a:ea typeface="Roboto"/>
              <a:cs typeface="Roboto"/>
              <a:sym typeface="Roboto"/>
            </a:endParaRPr>
          </a:p>
          <a:p>
            <a:pPr indent="0" lvl="0" marL="0" rtl="0" algn="r">
              <a:spcBef>
                <a:spcPts val="0"/>
              </a:spcBef>
              <a:spcAft>
                <a:spcPts val="0"/>
              </a:spcAft>
              <a:buNone/>
            </a:pPr>
            <a:r>
              <a:rPr lang="en" sz="2000">
                <a:solidFill>
                  <a:srgbClr val="434343"/>
                </a:solidFill>
                <a:latin typeface="Roboto"/>
                <a:ea typeface="Roboto"/>
                <a:cs typeface="Roboto"/>
                <a:sym typeface="Roboto"/>
              </a:rPr>
              <a:t>No need to have </a:t>
            </a:r>
            <a:endParaRPr sz="2000">
              <a:solidFill>
                <a:srgbClr val="434343"/>
              </a:solidFill>
              <a:latin typeface="Roboto"/>
              <a:ea typeface="Roboto"/>
              <a:cs typeface="Roboto"/>
              <a:sym typeface="Roboto"/>
            </a:endParaRPr>
          </a:p>
          <a:p>
            <a:pPr indent="0" lvl="0" marL="0" rtl="0" algn="r">
              <a:spcBef>
                <a:spcPts val="0"/>
              </a:spcBef>
              <a:spcAft>
                <a:spcPts val="0"/>
              </a:spcAft>
              <a:buNone/>
            </a:pPr>
            <a:r>
              <a:rPr lang="en" sz="2000">
                <a:solidFill>
                  <a:srgbClr val="434343"/>
                </a:solidFill>
                <a:latin typeface="Roboto"/>
                <a:ea typeface="Roboto"/>
                <a:cs typeface="Roboto"/>
                <a:sym typeface="Roboto"/>
              </a:rPr>
              <a:t>all the details yet</a:t>
            </a:r>
            <a:endParaRPr sz="2000">
              <a:solidFill>
                <a:srgbClr val="434343"/>
              </a:solidFill>
              <a:latin typeface="Roboto"/>
              <a:ea typeface="Roboto"/>
              <a:cs typeface="Roboto"/>
              <a:sym typeface="Roboto"/>
            </a:endParaRPr>
          </a:p>
        </p:txBody>
      </p:sp>
      <p:sp>
        <p:nvSpPr>
          <p:cNvPr id="739" name="Google Shape;739;p132"/>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434343"/>
                </a:solidFill>
                <a:latin typeface="Roboto"/>
                <a:ea typeface="Roboto"/>
                <a:cs typeface="Roboto"/>
                <a:sym typeface="Roboto"/>
              </a:rPr>
              <a:t>Write Headlines</a:t>
            </a:r>
            <a:endParaRPr sz="4600">
              <a:solidFill>
                <a:srgbClr val="434343"/>
              </a:solidFill>
              <a:latin typeface="Roboto"/>
              <a:ea typeface="Roboto"/>
              <a:cs typeface="Roboto"/>
              <a:sym typeface="Roboto"/>
            </a:endParaRPr>
          </a:p>
          <a:p>
            <a:pPr indent="0" lvl="0" marL="0" rtl="0" algn="r">
              <a:spcBef>
                <a:spcPts val="0"/>
              </a:spcBef>
              <a:spcAft>
                <a:spcPts val="0"/>
              </a:spcAft>
              <a:buNone/>
            </a:pPr>
            <a:r>
              <a:t/>
            </a:r>
            <a:endParaRPr sz="2000">
              <a:solidFill>
                <a:srgbClr val="434343"/>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pic>
        <p:nvPicPr>
          <p:cNvPr descr="csi_lab_slide_037-01.jpg" id="744" name="Google Shape;744;p133"/>
          <p:cNvPicPr preferRelativeResize="0"/>
          <p:nvPr/>
        </p:nvPicPr>
        <p:blipFill rotWithShape="1">
          <a:blip r:embed="rId3">
            <a:alphaModFix/>
          </a:blip>
          <a:srcRect b="0" l="0" r="0" t="0"/>
          <a:stretch/>
        </p:blipFill>
        <p:spPr>
          <a:xfrm>
            <a:off x="0" y="0"/>
            <a:ext cx="9143994" cy="5916702"/>
          </a:xfrm>
          <a:prstGeom prst="rect">
            <a:avLst/>
          </a:prstGeom>
          <a:noFill/>
          <a:ln>
            <a:noFill/>
          </a:ln>
        </p:spPr>
      </p:pic>
      <p:sp>
        <p:nvSpPr>
          <p:cNvPr id="745" name="Google Shape;745;p133"/>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434343"/>
                </a:solidFill>
                <a:latin typeface="Roboto"/>
                <a:ea typeface="Roboto"/>
                <a:cs typeface="Roboto"/>
                <a:sym typeface="Roboto"/>
              </a:rPr>
              <a:t>Visual &gt; Text</a:t>
            </a:r>
            <a:endParaRPr sz="4600">
              <a:solidFill>
                <a:srgbClr val="434343"/>
              </a:solidFill>
              <a:latin typeface="Roboto"/>
              <a:ea typeface="Roboto"/>
              <a:cs typeface="Roboto"/>
              <a:sym typeface="Roboto"/>
            </a:endParaRPr>
          </a:p>
          <a:p>
            <a:pPr indent="0" lvl="0" marL="0" rtl="0" algn="r">
              <a:spcBef>
                <a:spcPts val="0"/>
              </a:spcBef>
              <a:spcAft>
                <a:spcPts val="0"/>
              </a:spcAft>
              <a:buNone/>
            </a:pPr>
            <a:r>
              <a:t/>
            </a:r>
            <a:endParaRPr sz="2000">
              <a:solidFill>
                <a:srgbClr val="434343"/>
              </a:solidFill>
              <a:latin typeface="Roboto"/>
              <a:ea typeface="Roboto"/>
              <a:cs typeface="Roboto"/>
              <a:sym typeface="Roboto"/>
            </a:endParaRPr>
          </a:p>
        </p:txBody>
      </p:sp>
      <p:sp>
        <p:nvSpPr>
          <p:cNvPr id="746" name="Google Shape;746;p133"/>
          <p:cNvSpPr txBox="1"/>
          <p:nvPr/>
        </p:nvSpPr>
        <p:spPr>
          <a:xfrm>
            <a:off x="4760775" y="2943450"/>
            <a:ext cx="3425400" cy="1191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rgbClr val="434343"/>
                </a:solidFill>
                <a:latin typeface="Roboto"/>
                <a:ea typeface="Roboto"/>
                <a:cs typeface="Roboto"/>
                <a:sym typeface="Roboto"/>
              </a:rPr>
              <a:t>Hard to </a:t>
            </a:r>
            <a:br>
              <a:rPr lang="en" sz="2000">
                <a:solidFill>
                  <a:srgbClr val="434343"/>
                </a:solidFill>
                <a:latin typeface="Roboto"/>
                <a:ea typeface="Roboto"/>
                <a:cs typeface="Roboto"/>
                <a:sym typeface="Roboto"/>
              </a:rPr>
            </a:br>
            <a:r>
              <a:rPr lang="en" sz="2000">
                <a:solidFill>
                  <a:srgbClr val="434343"/>
                </a:solidFill>
                <a:latin typeface="Roboto"/>
                <a:ea typeface="Roboto"/>
                <a:cs typeface="Roboto"/>
                <a:sym typeface="Roboto"/>
              </a:rPr>
              <a:t>miscommunicate </a:t>
            </a:r>
            <a:br>
              <a:rPr lang="en" sz="2000">
                <a:solidFill>
                  <a:srgbClr val="434343"/>
                </a:solidFill>
                <a:latin typeface="Roboto"/>
                <a:ea typeface="Roboto"/>
                <a:cs typeface="Roboto"/>
                <a:sym typeface="Roboto"/>
              </a:rPr>
            </a:br>
            <a:r>
              <a:rPr lang="en" sz="2000">
                <a:solidFill>
                  <a:srgbClr val="434343"/>
                </a:solidFill>
                <a:latin typeface="Roboto"/>
                <a:ea typeface="Roboto"/>
                <a:cs typeface="Roboto"/>
                <a:sym typeface="Roboto"/>
              </a:rPr>
              <a:t>with a </a:t>
            </a:r>
            <a:r>
              <a:rPr b="1" lang="en" sz="2000">
                <a:latin typeface="Roboto"/>
                <a:ea typeface="Roboto"/>
                <a:cs typeface="Roboto"/>
                <a:sym typeface="Roboto"/>
              </a:rPr>
              <a:t>picture.</a:t>
            </a:r>
            <a:endParaRPr b="1" sz="2000">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pic>
        <p:nvPicPr>
          <p:cNvPr id="751" name="Google Shape;751;p134"/>
          <p:cNvPicPr preferRelativeResize="0"/>
          <p:nvPr/>
        </p:nvPicPr>
        <p:blipFill>
          <a:blip r:embed="rId3">
            <a:alphaModFix/>
          </a:blip>
          <a:stretch>
            <a:fillRect/>
          </a:stretch>
        </p:blipFill>
        <p:spPr>
          <a:xfrm>
            <a:off x="196700" y="120625"/>
            <a:ext cx="8752801" cy="4836025"/>
          </a:xfrm>
          <a:prstGeom prst="rect">
            <a:avLst/>
          </a:prstGeom>
          <a:noFill/>
          <a:ln>
            <a:noFill/>
          </a:ln>
        </p:spPr>
      </p:pic>
      <p:sp>
        <p:nvSpPr>
          <p:cNvPr id="752" name="Google Shape;752;p134"/>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FFFFFF"/>
                </a:solidFill>
                <a:latin typeface="Roboto"/>
                <a:ea typeface="Roboto"/>
                <a:cs typeface="Roboto"/>
                <a:sym typeface="Roboto"/>
              </a:rPr>
              <a:t>Big ideas</a:t>
            </a:r>
            <a:endParaRPr sz="4600">
              <a:solidFill>
                <a:srgbClr val="FFFFFF"/>
              </a:solidFill>
              <a:latin typeface="Roboto"/>
              <a:ea typeface="Roboto"/>
              <a:cs typeface="Roboto"/>
              <a:sym typeface="Roboto"/>
            </a:endParaRPr>
          </a:p>
          <a:p>
            <a:pPr indent="0" lvl="0" marL="0" rtl="0" algn="r">
              <a:spcBef>
                <a:spcPts val="0"/>
              </a:spcBef>
              <a:spcAft>
                <a:spcPts val="0"/>
              </a:spcAft>
              <a:buNone/>
            </a:pPr>
            <a:r>
              <a:t/>
            </a:r>
            <a:endParaRPr sz="2000">
              <a:solidFill>
                <a:srgbClr val="434343"/>
              </a:solidFill>
              <a:latin typeface="Roboto"/>
              <a:ea typeface="Roboto"/>
              <a:cs typeface="Roboto"/>
              <a:sym typeface="Roboto"/>
            </a:endParaRPr>
          </a:p>
        </p:txBody>
      </p:sp>
      <p:sp>
        <p:nvSpPr>
          <p:cNvPr id="753" name="Google Shape;753;p134"/>
          <p:cNvSpPr txBox="1"/>
          <p:nvPr/>
        </p:nvSpPr>
        <p:spPr>
          <a:xfrm>
            <a:off x="4760775" y="2931250"/>
            <a:ext cx="3425400" cy="72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rgbClr val="FFFFFF"/>
                </a:solidFill>
                <a:latin typeface="Roboto"/>
                <a:ea typeface="Roboto"/>
                <a:cs typeface="Roboto"/>
                <a:sym typeface="Roboto"/>
              </a:rPr>
              <a:t>Just beyond crazy…</a:t>
            </a:r>
            <a:endParaRPr sz="2000">
              <a:solidFill>
                <a:srgbClr val="FFFFFF"/>
              </a:solidFill>
              <a:latin typeface="Roboto"/>
              <a:ea typeface="Roboto"/>
              <a:cs typeface="Roboto"/>
              <a:sym typeface="Roboto"/>
            </a:endParaRPr>
          </a:p>
          <a:p>
            <a:pPr indent="0" lvl="0" marL="0" rtl="0" algn="r">
              <a:spcBef>
                <a:spcPts val="0"/>
              </a:spcBef>
              <a:spcAft>
                <a:spcPts val="0"/>
              </a:spcAft>
              <a:buNone/>
            </a:pPr>
            <a:r>
              <a:rPr lang="en" sz="2000">
                <a:solidFill>
                  <a:srgbClr val="FFFFFF"/>
                </a:solidFill>
                <a:latin typeface="Roboto"/>
                <a:ea typeface="Roboto"/>
                <a:cs typeface="Roboto"/>
                <a:sym typeface="Roboto"/>
              </a:rPr>
              <a:t>is </a:t>
            </a:r>
            <a:r>
              <a:rPr b="1" lang="en" sz="2000">
                <a:solidFill>
                  <a:srgbClr val="FFFFFF"/>
                </a:solidFill>
                <a:latin typeface="Roboto"/>
                <a:ea typeface="Roboto"/>
                <a:cs typeface="Roboto"/>
                <a:sym typeface="Roboto"/>
              </a:rPr>
              <a:t>fabulous!</a:t>
            </a:r>
            <a:endParaRPr b="1" sz="2000">
              <a:solidFill>
                <a:srgbClr val="FFFFFF"/>
              </a:solidFill>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pic>
        <p:nvPicPr>
          <p:cNvPr id="758" name="Google Shape;758;p135"/>
          <p:cNvPicPr preferRelativeResize="0"/>
          <p:nvPr/>
        </p:nvPicPr>
        <p:blipFill>
          <a:blip r:embed="rId3">
            <a:alphaModFix/>
          </a:blip>
          <a:stretch>
            <a:fillRect/>
          </a:stretch>
        </p:blipFill>
        <p:spPr>
          <a:xfrm>
            <a:off x="186850" y="131900"/>
            <a:ext cx="8752801" cy="4785400"/>
          </a:xfrm>
          <a:prstGeom prst="rect">
            <a:avLst/>
          </a:prstGeom>
          <a:noFill/>
          <a:ln>
            <a:noFill/>
          </a:ln>
        </p:spPr>
      </p:pic>
      <p:sp>
        <p:nvSpPr>
          <p:cNvPr id="759" name="Google Shape;759;p135"/>
          <p:cNvSpPr txBox="1"/>
          <p:nvPr/>
        </p:nvSpPr>
        <p:spPr>
          <a:xfrm>
            <a:off x="4760775" y="2915850"/>
            <a:ext cx="3425400" cy="1191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rgbClr val="434343"/>
                </a:solidFill>
                <a:latin typeface="Roboto"/>
                <a:ea typeface="Roboto"/>
                <a:cs typeface="Roboto"/>
                <a:sym typeface="Roboto"/>
              </a:rPr>
              <a:t>Judge all you want</a:t>
            </a:r>
            <a:endParaRPr sz="2000">
              <a:solidFill>
                <a:srgbClr val="434343"/>
              </a:solidFill>
              <a:latin typeface="Roboto"/>
              <a:ea typeface="Roboto"/>
              <a:cs typeface="Roboto"/>
              <a:sym typeface="Roboto"/>
            </a:endParaRPr>
          </a:p>
          <a:p>
            <a:pPr indent="0" lvl="0" marL="0" rtl="0" algn="r">
              <a:spcBef>
                <a:spcPts val="0"/>
              </a:spcBef>
              <a:spcAft>
                <a:spcPts val="0"/>
              </a:spcAft>
              <a:buNone/>
            </a:pPr>
            <a:r>
              <a:rPr b="1" lang="en" sz="2000">
                <a:solidFill>
                  <a:srgbClr val="434343"/>
                </a:solidFill>
                <a:latin typeface="Roboto"/>
                <a:ea typeface="Roboto"/>
                <a:cs typeface="Roboto"/>
                <a:sym typeface="Roboto"/>
              </a:rPr>
              <a:t>afterwards.</a:t>
            </a:r>
            <a:endParaRPr b="1" sz="2000">
              <a:solidFill>
                <a:srgbClr val="434343"/>
              </a:solidFill>
              <a:latin typeface="Roboto"/>
              <a:ea typeface="Roboto"/>
              <a:cs typeface="Roboto"/>
              <a:sym typeface="Roboto"/>
            </a:endParaRPr>
          </a:p>
        </p:txBody>
      </p:sp>
      <p:sp>
        <p:nvSpPr>
          <p:cNvPr id="760" name="Google Shape;760;p135"/>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434343"/>
                </a:solidFill>
                <a:latin typeface="Roboto"/>
                <a:ea typeface="Roboto"/>
                <a:cs typeface="Roboto"/>
                <a:sym typeface="Roboto"/>
              </a:rPr>
              <a:t>No Judgment</a:t>
            </a:r>
            <a:endParaRPr sz="4600">
              <a:solidFill>
                <a:srgbClr val="434343"/>
              </a:solidFill>
              <a:latin typeface="Roboto"/>
              <a:ea typeface="Roboto"/>
              <a:cs typeface="Roboto"/>
              <a:sym typeface="Roboto"/>
            </a:endParaRPr>
          </a:p>
          <a:p>
            <a:pPr indent="0" lvl="0" marL="0" rtl="0" algn="r">
              <a:spcBef>
                <a:spcPts val="0"/>
              </a:spcBef>
              <a:spcAft>
                <a:spcPts val="0"/>
              </a:spcAft>
              <a:buNone/>
            </a:pPr>
            <a:r>
              <a:t/>
            </a:r>
            <a:endParaRPr sz="2000">
              <a:solidFill>
                <a:srgbClr val="434343"/>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pic>
        <p:nvPicPr>
          <p:cNvPr id="315" name="Google Shape;315;p82"/>
          <p:cNvPicPr preferRelativeResize="0"/>
          <p:nvPr/>
        </p:nvPicPr>
        <p:blipFill>
          <a:blip r:embed="rId3">
            <a:alphaModFix/>
          </a:blip>
          <a:stretch>
            <a:fillRect/>
          </a:stretch>
        </p:blipFill>
        <p:spPr>
          <a:xfrm>
            <a:off x="236025" y="129950"/>
            <a:ext cx="8644625" cy="4797200"/>
          </a:xfrm>
          <a:prstGeom prst="rect">
            <a:avLst/>
          </a:prstGeom>
          <a:noFill/>
          <a:ln>
            <a:noFill/>
          </a:ln>
        </p:spPr>
      </p:pic>
      <p:sp>
        <p:nvSpPr>
          <p:cNvPr id="316" name="Google Shape;316;p82"/>
          <p:cNvSpPr txBox="1"/>
          <p:nvPr/>
        </p:nvSpPr>
        <p:spPr>
          <a:xfrm>
            <a:off x="5578525" y="2262300"/>
            <a:ext cx="8841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rPr>
              <a:t>test</a:t>
            </a:r>
            <a:endParaRPr sz="1000">
              <a:solidFill>
                <a:srgbClr val="666666"/>
              </a:solidFill>
            </a:endParaRPr>
          </a:p>
        </p:txBody>
      </p:sp>
      <p:sp>
        <p:nvSpPr>
          <p:cNvPr id="317" name="Google Shape;317;p82"/>
          <p:cNvSpPr txBox="1"/>
          <p:nvPr/>
        </p:nvSpPr>
        <p:spPr>
          <a:xfrm>
            <a:off x="4901725" y="4301500"/>
            <a:ext cx="2237700" cy="5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666666"/>
                </a:solidFill>
                <a:latin typeface="Roboto"/>
                <a:ea typeface="Roboto"/>
                <a:cs typeface="Roboto"/>
                <a:sym typeface="Roboto"/>
              </a:rPr>
              <a:t>Be prototype driven</a:t>
            </a:r>
            <a:endParaRPr sz="1700">
              <a:solidFill>
                <a:srgbClr val="666666"/>
              </a:solidFill>
              <a:latin typeface="Roboto"/>
              <a:ea typeface="Roboto"/>
              <a:cs typeface="Roboto"/>
              <a:sym typeface="Roboto"/>
            </a:endParaRPr>
          </a:p>
        </p:txBody>
      </p:sp>
      <p:sp>
        <p:nvSpPr>
          <p:cNvPr id="318" name="Google Shape;318;p82"/>
          <p:cNvSpPr txBox="1"/>
          <p:nvPr/>
        </p:nvSpPr>
        <p:spPr>
          <a:xfrm>
            <a:off x="3747750" y="111800"/>
            <a:ext cx="1648500" cy="5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666666"/>
                </a:solidFill>
                <a:latin typeface="Roboto"/>
                <a:ea typeface="Roboto"/>
                <a:cs typeface="Roboto"/>
                <a:sym typeface="Roboto"/>
              </a:rPr>
              <a:t>Think 10X</a:t>
            </a:r>
            <a:endParaRPr sz="1700">
              <a:solidFill>
                <a:srgbClr val="666666"/>
              </a:solidFill>
              <a:latin typeface="Roboto"/>
              <a:ea typeface="Roboto"/>
              <a:cs typeface="Roboto"/>
              <a:sym typeface="Roboto"/>
            </a:endParaRPr>
          </a:p>
        </p:txBody>
      </p:sp>
      <p:sp>
        <p:nvSpPr>
          <p:cNvPr id="319" name="Google Shape;319;p82"/>
          <p:cNvSpPr txBox="1"/>
          <p:nvPr/>
        </p:nvSpPr>
        <p:spPr>
          <a:xfrm>
            <a:off x="4819775" y="2262300"/>
            <a:ext cx="8841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rPr>
              <a:t>prototype</a:t>
            </a:r>
            <a:endParaRPr sz="1000">
              <a:solidFill>
                <a:srgbClr val="666666"/>
              </a:solidFill>
            </a:endParaRPr>
          </a:p>
        </p:txBody>
      </p:sp>
      <p:sp>
        <p:nvSpPr>
          <p:cNvPr id="320" name="Google Shape;320;p82"/>
          <p:cNvSpPr txBox="1"/>
          <p:nvPr/>
        </p:nvSpPr>
        <p:spPr>
          <a:xfrm>
            <a:off x="3993300" y="2262300"/>
            <a:ext cx="8841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brainstorm</a:t>
            </a:r>
            <a:endParaRPr sz="1000">
              <a:solidFill>
                <a:srgbClr val="666666"/>
              </a:solidFill>
            </a:endParaRPr>
          </a:p>
        </p:txBody>
      </p:sp>
      <p:sp>
        <p:nvSpPr>
          <p:cNvPr id="321" name="Google Shape;321;p82"/>
          <p:cNvSpPr txBox="1"/>
          <p:nvPr/>
        </p:nvSpPr>
        <p:spPr>
          <a:xfrm>
            <a:off x="2408075" y="2262300"/>
            <a:ext cx="8841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empathy</a:t>
            </a:r>
            <a:endParaRPr sz="1000">
              <a:solidFill>
                <a:srgbClr val="666666"/>
              </a:solidFill>
            </a:endParaRPr>
          </a:p>
        </p:txBody>
      </p:sp>
      <p:sp>
        <p:nvSpPr>
          <p:cNvPr id="322" name="Google Shape;322;p82"/>
          <p:cNvSpPr txBox="1"/>
          <p:nvPr/>
        </p:nvSpPr>
        <p:spPr>
          <a:xfrm>
            <a:off x="3109200" y="2262300"/>
            <a:ext cx="8841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definition</a:t>
            </a:r>
            <a:endParaRPr sz="1000">
              <a:solidFill>
                <a:srgbClr val="666666"/>
              </a:solidFill>
            </a:endParaRPr>
          </a:p>
        </p:txBody>
      </p:sp>
      <p:sp>
        <p:nvSpPr>
          <p:cNvPr id="323" name="Google Shape;323;p82"/>
          <p:cNvSpPr txBox="1"/>
          <p:nvPr/>
        </p:nvSpPr>
        <p:spPr>
          <a:xfrm>
            <a:off x="1553700" y="111800"/>
            <a:ext cx="2070300" cy="5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666666"/>
                </a:solidFill>
                <a:latin typeface="Roboto"/>
                <a:ea typeface="Roboto"/>
                <a:cs typeface="Roboto"/>
                <a:sym typeface="Roboto"/>
              </a:rPr>
              <a:t>Focus on the user</a:t>
            </a:r>
            <a:endParaRPr sz="1700">
              <a:solidFill>
                <a:srgbClr val="666666"/>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pic>
        <p:nvPicPr>
          <p:cNvPr id="765" name="Google Shape;765;p136"/>
          <p:cNvPicPr preferRelativeResize="0"/>
          <p:nvPr/>
        </p:nvPicPr>
        <p:blipFill>
          <a:blip r:embed="rId3">
            <a:alphaModFix/>
          </a:blip>
          <a:stretch>
            <a:fillRect/>
          </a:stretch>
        </p:blipFill>
        <p:spPr>
          <a:xfrm>
            <a:off x="157350" y="108025"/>
            <a:ext cx="8831476" cy="4868275"/>
          </a:xfrm>
          <a:prstGeom prst="rect">
            <a:avLst/>
          </a:prstGeom>
          <a:noFill/>
          <a:ln>
            <a:noFill/>
          </a:ln>
        </p:spPr>
      </p:pic>
      <p:sp>
        <p:nvSpPr>
          <p:cNvPr id="766" name="Google Shape;766;p136"/>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434343"/>
                </a:solidFill>
                <a:latin typeface="Roboto"/>
                <a:ea typeface="Roboto"/>
                <a:cs typeface="Roboto"/>
                <a:sym typeface="Roboto"/>
              </a:rPr>
              <a:t>Brainstorm: Guidelines</a:t>
            </a:r>
            <a:endParaRPr sz="4600">
              <a:solidFill>
                <a:srgbClr val="434343"/>
              </a:solidFill>
              <a:latin typeface="Roboto"/>
              <a:ea typeface="Roboto"/>
              <a:cs typeface="Roboto"/>
              <a:sym typeface="Roboto"/>
            </a:endParaRPr>
          </a:p>
          <a:p>
            <a:pPr indent="0" lvl="0" marL="0" rtl="0" algn="r">
              <a:spcBef>
                <a:spcPts val="0"/>
              </a:spcBef>
              <a:spcAft>
                <a:spcPts val="0"/>
              </a:spcAft>
              <a:buNone/>
            </a:pPr>
            <a:r>
              <a:t/>
            </a:r>
            <a:endParaRPr sz="2000">
              <a:solidFill>
                <a:srgbClr val="434343"/>
              </a:solidFill>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pic>
        <p:nvPicPr>
          <p:cNvPr descr="csi_lab_slide_097.jpg" id="771" name="Google Shape;771;p137"/>
          <p:cNvPicPr preferRelativeResize="0"/>
          <p:nvPr/>
        </p:nvPicPr>
        <p:blipFill rotWithShape="1">
          <a:blip r:embed="rId3">
            <a:alphaModFix/>
          </a:blip>
          <a:srcRect b="0" l="0" r="0" t="0"/>
          <a:stretch/>
        </p:blipFill>
        <p:spPr>
          <a:xfrm>
            <a:off x="0" y="0"/>
            <a:ext cx="9143994" cy="5916702"/>
          </a:xfrm>
          <a:prstGeom prst="rect">
            <a:avLst/>
          </a:prstGeom>
          <a:noFill/>
          <a:ln>
            <a:noFill/>
          </a:ln>
        </p:spPr>
      </p:pic>
      <p:sp>
        <p:nvSpPr>
          <p:cNvPr id="772" name="Google Shape;772;p137"/>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666666"/>
                </a:solidFill>
                <a:latin typeface="Roboto"/>
                <a:ea typeface="Roboto"/>
                <a:cs typeface="Roboto"/>
                <a:sym typeface="Roboto"/>
              </a:rPr>
              <a:t>Individual Brainstorming</a:t>
            </a:r>
            <a:endParaRPr sz="2000">
              <a:solidFill>
                <a:srgbClr val="666666"/>
              </a:solidFill>
              <a:latin typeface="Roboto"/>
              <a:ea typeface="Roboto"/>
              <a:cs typeface="Roboto"/>
              <a:sym typeface="Roboto"/>
            </a:endParaRPr>
          </a:p>
        </p:txBody>
      </p:sp>
      <p:sp>
        <p:nvSpPr>
          <p:cNvPr id="773" name="Google Shape;773;p137"/>
          <p:cNvSpPr/>
          <p:nvPr/>
        </p:nvSpPr>
        <p:spPr>
          <a:xfrm>
            <a:off x="8306625" y="-17650"/>
            <a:ext cx="853475" cy="492750"/>
          </a:xfrm>
          <a:custGeom>
            <a:rect b="b" l="l" r="r" t="t"/>
            <a:pathLst>
              <a:path extrusionOk="0" h="19710" w="34139">
                <a:moveTo>
                  <a:pt x="15593" y="293"/>
                </a:moveTo>
                <a:lnTo>
                  <a:pt x="34139" y="11001"/>
                </a:lnTo>
                <a:lnTo>
                  <a:pt x="34139" y="19710"/>
                </a:lnTo>
                <a:lnTo>
                  <a:pt x="0" y="0"/>
                </a:lnTo>
                <a:close/>
              </a:path>
            </a:pathLst>
          </a:custGeom>
          <a:solidFill>
            <a:srgbClr val="F3F3F3"/>
          </a:solidFill>
          <a:ln cap="flat" cmpd="sng" w="28575">
            <a:solidFill>
              <a:srgbClr val="999999"/>
            </a:solidFill>
            <a:prstDash val="solid"/>
            <a:round/>
            <a:headEnd len="med" w="med" type="none"/>
            <a:tailEnd len="med" w="med" type="none"/>
          </a:ln>
        </p:spPr>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pic>
        <p:nvPicPr>
          <p:cNvPr id="778" name="Google Shape;778;p138"/>
          <p:cNvPicPr preferRelativeResize="0"/>
          <p:nvPr/>
        </p:nvPicPr>
        <p:blipFill>
          <a:blip r:embed="rId3">
            <a:alphaModFix/>
          </a:blip>
          <a:stretch>
            <a:fillRect/>
          </a:stretch>
        </p:blipFill>
        <p:spPr>
          <a:xfrm>
            <a:off x="167200" y="107475"/>
            <a:ext cx="8772451" cy="4878676"/>
          </a:xfrm>
          <a:prstGeom prst="rect">
            <a:avLst/>
          </a:prstGeom>
          <a:noFill/>
          <a:ln>
            <a:noFill/>
          </a:ln>
        </p:spPr>
      </p:pic>
      <p:sp>
        <p:nvSpPr>
          <p:cNvPr id="779" name="Google Shape;779;p138"/>
          <p:cNvSpPr txBox="1"/>
          <p:nvPr/>
        </p:nvSpPr>
        <p:spPr>
          <a:xfrm>
            <a:off x="2009275" y="20749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434343"/>
                </a:solidFill>
                <a:latin typeface="Roboto"/>
                <a:ea typeface="Roboto"/>
                <a:cs typeface="Roboto"/>
                <a:sym typeface="Roboto"/>
              </a:rPr>
              <a:t>Pitch &amp; </a:t>
            </a:r>
            <a:r>
              <a:rPr lang="en" sz="4600">
                <a:solidFill>
                  <a:srgbClr val="434343"/>
                </a:solidFill>
                <a:latin typeface="Roboto"/>
                <a:ea typeface="Roboto"/>
                <a:cs typeface="Roboto"/>
                <a:sym typeface="Roboto"/>
              </a:rPr>
              <a:t>Vote</a:t>
            </a:r>
            <a:endParaRPr sz="4600">
              <a:solidFill>
                <a:srgbClr val="434343"/>
              </a:solidFill>
              <a:latin typeface="Roboto"/>
              <a:ea typeface="Roboto"/>
              <a:cs typeface="Roboto"/>
              <a:sym typeface="Roboto"/>
            </a:endParaRPr>
          </a:p>
          <a:p>
            <a:pPr indent="0" lvl="0" marL="0" rtl="0" algn="r">
              <a:spcBef>
                <a:spcPts val="0"/>
              </a:spcBef>
              <a:spcAft>
                <a:spcPts val="0"/>
              </a:spcAft>
              <a:buNone/>
            </a:pPr>
            <a:r>
              <a:t/>
            </a:r>
            <a:endParaRPr sz="2000">
              <a:solidFill>
                <a:srgbClr val="434343"/>
              </a:solidFill>
              <a:latin typeface="Roboto"/>
              <a:ea typeface="Roboto"/>
              <a:cs typeface="Roboto"/>
              <a:sym typeface="Roboto"/>
            </a:endParaRPr>
          </a:p>
        </p:txBody>
      </p:sp>
      <p:sp>
        <p:nvSpPr>
          <p:cNvPr id="780" name="Google Shape;780;p138"/>
          <p:cNvSpPr/>
          <p:nvPr/>
        </p:nvSpPr>
        <p:spPr>
          <a:xfrm>
            <a:off x="8306625" y="-17650"/>
            <a:ext cx="853475" cy="492750"/>
          </a:xfrm>
          <a:custGeom>
            <a:rect b="b" l="l" r="r" t="t"/>
            <a:pathLst>
              <a:path extrusionOk="0" h="19710" w="34139">
                <a:moveTo>
                  <a:pt x="15593" y="293"/>
                </a:moveTo>
                <a:lnTo>
                  <a:pt x="34139" y="11001"/>
                </a:lnTo>
                <a:lnTo>
                  <a:pt x="34139" y="19710"/>
                </a:lnTo>
                <a:lnTo>
                  <a:pt x="0" y="0"/>
                </a:lnTo>
                <a:close/>
              </a:path>
            </a:pathLst>
          </a:custGeom>
          <a:solidFill>
            <a:srgbClr val="F3F3F3"/>
          </a:solidFill>
          <a:ln cap="flat" cmpd="sng" w="28575">
            <a:solidFill>
              <a:srgbClr val="999999"/>
            </a:solidFill>
            <a:prstDash val="solid"/>
            <a:round/>
            <a:headEnd len="med" w="med" type="none"/>
            <a:tailEnd len="med" w="med" type="none"/>
          </a:ln>
        </p:spPr>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pic>
        <p:nvPicPr>
          <p:cNvPr descr="csi_lab_slide_097.jpg" id="785" name="Google Shape;785;p139"/>
          <p:cNvPicPr preferRelativeResize="0"/>
          <p:nvPr/>
        </p:nvPicPr>
        <p:blipFill rotWithShape="1">
          <a:blip r:embed="rId3">
            <a:alphaModFix/>
          </a:blip>
          <a:srcRect b="11150" l="0" r="0" t="0"/>
          <a:stretch/>
        </p:blipFill>
        <p:spPr>
          <a:xfrm>
            <a:off x="0" y="0"/>
            <a:ext cx="9143994" cy="5257098"/>
          </a:xfrm>
          <a:prstGeom prst="rect">
            <a:avLst/>
          </a:prstGeom>
          <a:noFill/>
          <a:ln>
            <a:noFill/>
          </a:ln>
        </p:spPr>
      </p:pic>
      <p:sp>
        <p:nvSpPr>
          <p:cNvPr id="786" name="Google Shape;786;p139"/>
          <p:cNvSpPr txBox="1"/>
          <p:nvPr/>
        </p:nvSpPr>
        <p:spPr>
          <a:xfrm>
            <a:off x="1178700"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666666"/>
                </a:solidFill>
                <a:latin typeface="Roboto"/>
                <a:ea typeface="Roboto"/>
                <a:cs typeface="Roboto"/>
                <a:sym typeface="Roboto"/>
              </a:rPr>
              <a:t>Individual Brainstorming</a:t>
            </a:r>
            <a:endParaRPr sz="2000">
              <a:solidFill>
                <a:srgbClr val="666666"/>
              </a:solidFill>
              <a:latin typeface="Roboto"/>
              <a:ea typeface="Roboto"/>
              <a:cs typeface="Roboto"/>
              <a:sym typeface="Roboto"/>
            </a:endParaRPr>
          </a:p>
        </p:txBody>
      </p:sp>
      <p:sp>
        <p:nvSpPr>
          <p:cNvPr id="787" name="Google Shape;787;p139"/>
          <p:cNvSpPr/>
          <p:nvPr/>
        </p:nvSpPr>
        <p:spPr>
          <a:xfrm>
            <a:off x="8306625" y="-17650"/>
            <a:ext cx="853475" cy="492750"/>
          </a:xfrm>
          <a:custGeom>
            <a:rect b="b" l="l" r="r" t="t"/>
            <a:pathLst>
              <a:path extrusionOk="0" h="19710" w="34139">
                <a:moveTo>
                  <a:pt x="15593" y="293"/>
                </a:moveTo>
                <a:lnTo>
                  <a:pt x="34139" y="11001"/>
                </a:lnTo>
                <a:lnTo>
                  <a:pt x="34139" y="19710"/>
                </a:lnTo>
                <a:lnTo>
                  <a:pt x="0" y="0"/>
                </a:lnTo>
                <a:close/>
              </a:path>
            </a:pathLst>
          </a:custGeom>
          <a:solidFill>
            <a:srgbClr val="F3F3F3"/>
          </a:solidFill>
          <a:ln cap="flat" cmpd="sng" w="28575">
            <a:solidFill>
              <a:srgbClr val="999999"/>
            </a:solidFill>
            <a:prstDash val="solid"/>
            <a:round/>
            <a:headEnd len="med" w="med" type="none"/>
            <a:tailEnd len="med" w="med" type="none"/>
          </a:ln>
        </p:spPr>
      </p:sp>
      <p:sp>
        <p:nvSpPr>
          <p:cNvPr id="788" name="Google Shape;788;p139"/>
          <p:cNvSpPr/>
          <p:nvPr/>
        </p:nvSpPr>
        <p:spPr>
          <a:xfrm>
            <a:off x="929550" y="1218750"/>
            <a:ext cx="6300275" cy="3408325"/>
          </a:xfrm>
          <a:custGeom>
            <a:rect b="b" l="l" r="r" t="t"/>
            <a:pathLst>
              <a:path extrusionOk="0" h="136333" w="252011">
                <a:moveTo>
                  <a:pt x="0" y="826"/>
                </a:moveTo>
                <a:lnTo>
                  <a:pt x="7023" y="68993"/>
                </a:lnTo>
                <a:lnTo>
                  <a:pt x="6610" y="108653"/>
                </a:lnTo>
                <a:lnTo>
                  <a:pt x="6610" y="116916"/>
                </a:lnTo>
                <a:lnTo>
                  <a:pt x="7436" y="126005"/>
                </a:lnTo>
                <a:lnTo>
                  <a:pt x="9915" y="134268"/>
                </a:lnTo>
                <a:lnTo>
                  <a:pt x="38008" y="134268"/>
                </a:lnTo>
                <a:lnTo>
                  <a:pt x="71885" y="133855"/>
                </a:lnTo>
                <a:lnTo>
                  <a:pt x="132615" y="136333"/>
                </a:lnTo>
                <a:lnTo>
                  <a:pt x="193759" y="130550"/>
                </a:lnTo>
                <a:lnTo>
                  <a:pt x="252011" y="128484"/>
                </a:lnTo>
                <a:lnTo>
                  <a:pt x="244574" y="102870"/>
                </a:lnTo>
                <a:lnTo>
                  <a:pt x="239204" y="66101"/>
                </a:lnTo>
                <a:lnTo>
                  <a:pt x="238791" y="0"/>
                </a:lnTo>
                <a:lnTo>
                  <a:pt x="179299" y="2892"/>
                </a:lnTo>
                <a:lnTo>
                  <a:pt x="119808" y="1239"/>
                </a:lnTo>
                <a:lnTo>
                  <a:pt x="59904" y="2892"/>
                </a:lnTo>
                <a:close/>
              </a:path>
            </a:pathLst>
          </a:custGeom>
          <a:solidFill>
            <a:srgbClr val="F3F3F3"/>
          </a:solidFill>
          <a:ln>
            <a:noFill/>
          </a:ln>
        </p:spPr>
      </p:sp>
      <p:pic>
        <p:nvPicPr>
          <p:cNvPr descr="csi_lab_slide_097.jpg" id="789" name="Google Shape;789;p139"/>
          <p:cNvPicPr preferRelativeResize="0"/>
          <p:nvPr/>
        </p:nvPicPr>
        <p:blipFill rotWithShape="1">
          <a:blip r:embed="rId3">
            <a:alphaModFix/>
          </a:blip>
          <a:srcRect b="55837" l="27446" r="57192" t="27229"/>
          <a:stretch/>
        </p:blipFill>
        <p:spPr>
          <a:xfrm>
            <a:off x="2638188" y="1894787"/>
            <a:ext cx="2883005" cy="205624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pic>
        <p:nvPicPr>
          <p:cNvPr id="794" name="Google Shape;794;p140"/>
          <p:cNvPicPr preferRelativeResize="0"/>
          <p:nvPr/>
        </p:nvPicPr>
        <p:blipFill>
          <a:blip r:embed="rId3">
            <a:alphaModFix/>
          </a:blip>
          <a:stretch>
            <a:fillRect/>
          </a:stretch>
        </p:blipFill>
        <p:spPr>
          <a:xfrm>
            <a:off x="167200" y="107475"/>
            <a:ext cx="8772450" cy="4878676"/>
          </a:xfrm>
          <a:prstGeom prst="rect">
            <a:avLst/>
          </a:prstGeom>
          <a:noFill/>
          <a:ln>
            <a:noFill/>
          </a:ln>
        </p:spPr>
      </p:pic>
      <p:sp>
        <p:nvSpPr>
          <p:cNvPr id="795" name="Google Shape;795;p140"/>
          <p:cNvSpPr/>
          <p:nvPr/>
        </p:nvSpPr>
        <p:spPr>
          <a:xfrm>
            <a:off x="8306625" y="-17650"/>
            <a:ext cx="853475" cy="492750"/>
          </a:xfrm>
          <a:custGeom>
            <a:rect b="b" l="l" r="r" t="t"/>
            <a:pathLst>
              <a:path extrusionOk="0" h="19710" w="34139">
                <a:moveTo>
                  <a:pt x="15593" y="293"/>
                </a:moveTo>
                <a:lnTo>
                  <a:pt x="34139" y="11001"/>
                </a:lnTo>
                <a:lnTo>
                  <a:pt x="34139" y="19710"/>
                </a:lnTo>
                <a:lnTo>
                  <a:pt x="0" y="0"/>
                </a:lnTo>
                <a:close/>
              </a:path>
            </a:pathLst>
          </a:custGeom>
          <a:solidFill>
            <a:srgbClr val="F3F3F3"/>
          </a:solidFill>
          <a:ln cap="flat" cmpd="sng" w="28575">
            <a:solidFill>
              <a:srgbClr val="999999"/>
            </a:solidFill>
            <a:prstDash val="solid"/>
            <a:round/>
            <a:headEnd len="med" w="med" type="none"/>
            <a:tailEnd len="med" w="med" type="none"/>
          </a:ln>
        </p:spPr>
      </p:sp>
      <p:sp>
        <p:nvSpPr>
          <p:cNvPr id="796" name="Google Shape;796;p140"/>
          <p:cNvSpPr txBox="1"/>
          <p:nvPr/>
        </p:nvSpPr>
        <p:spPr>
          <a:xfrm>
            <a:off x="2009275" y="20749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434343"/>
                </a:solidFill>
                <a:latin typeface="Roboto"/>
                <a:ea typeface="Roboto"/>
                <a:cs typeface="Roboto"/>
                <a:sym typeface="Roboto"/>
              </a:rPr>
              <a:t>Pitch &amp; Vote</a:t>
            </a:r>
            <a:endParaRPr sz="4600">
              <a:solidFill>
                <a:srgbClr val="434343"/>
              </a:solidFill>
              <a:latin typeface="Roboto"/>
              <a:ea typeface="Roboto"/>
              <a:cs typeface="Roboto"/>
              <a:sym typeface="Roboto"/>
            </a:endParaRPr>
          </a:p>
          <a:p>
            <a:pPr indent="0" lvl="0" marL="0" rtl="0" algn="r">
              <a:spcBef>
                <a:spcPts val="0"/>
              </a:spcBef>
              <a:spcAft>
                <a:spcPts val="0"/>
              </a:spcAft>
              <a:buNone/>
            </a:pPr>
            <a:r>
              <a:t/>
            </a:r>
            <a:endParaRPr sz="2000">
              <a:solidFill>
                <a:srgbClr val="434343"/>
              </a:solidFill>
              <a:latin typeface="Roboto"/>
              <a:ea typeface="Roboto"/>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141"/>
          <p:cNvSpPr txBox="1"/>
          <p:nvPr/>
        </p:nvSpPr>
        <p:spPr>
          <a:xfrm>
            <a:off x="1920000" y="1572125"/>
            <a:ext cx="53040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Roboto"/>
                <a:ea typeface="Roboto"/>
                <a:cs typeface="Roboto"/>
                <a:sym typeface="Roboto"/>
              </a:rPr>
              <a:t>Title</a:t>
            </a:r>
            <a:endParaRPr sz="4800">
              <a:solidFill>
                <a:srgbClr val="FFFFFF"/>
              </a:solidFill>
              <a:latin typeface="Roboto"/>
              <a:ea typeface="Roboto"/>
              <a:cs typeface="Roboto"/>
              <a:sym typeface="Roboto"/>
            </a:endParaRPr>
          </a:p>
        </p:txBody>
      </p:sp>
      <p:sp>
        <p:nvSpPr>
          <p:cNvPr id="802" name="Google Shape;802;p141"/>
          <p:cNvSpPr txBox="1"/>
          <p:nvPr/>
        </p:nvSpPr>
        <p:spPr>
          <a:xfrm>
            <a:off x="1875275" y="2342825"/>
            <a:ext cx="53040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434343"/>
                </a:solidFill>
                <a:latin typeface="Roboto"/>
                <a:ea typeface="Roboto"/>
                <a:cs typeface="Roboto"/>
                <a:sym typeface="Roboto"/>
              </a:rPr>
              <a:t>Subtitle</a:t>
            </a:r>
            <a:endParaRPr sz="2000">
              <a:solidFill>
                <a:srgbClr val="434343"/>
              </a:solidFill>
              <a:latin typeface="Roboto"/>
              <a:ea typeface="Roboto"/>
              <a:cs typeface="Roboto"/>
              <a:sym typeface="Roboto"/>
            </a:endParaRPr>
          </a:p>
        </p:txBody>
      </p:sp>
      <p:pic>
        <p:nvPicPr>
          <p:cNvPr id="803" name="Google Shape;803;p141"/>
          <p:cNvPicPr preferRelativeResize="0"/>
          <p:nvPr/>
        </p:nvPicPr>
        <p:blipFill>
          <a:blip r:embed="rId3">
            <a:alphaModFix/>
          </a:blip>
          <a:stretch>
            <a:fillRect/>
          </a:stretch>
        </p:blipFill>
        <p:spPr>
          <a:xfrm>
            <a:off x="727475" y="110500"/>
            <a:ext cx="7723675" cy="4349450"/>
          </a:xfrm>
          <a:prstGeom prst="rect">
            <a:avLst/>
          </a:prstGeom>
          <a:noFill/>
          <a:ln>
            <a:noFill/>
          </a:ln>
        </p:spPr>
      </p:pic>
      <p:sp>
        <p:nvSpPr>
          <p:cNvPr id="804" name="Google Shape;804;p141"/>
          <p:cNvSpPr txBox="1"/>
          <p:nvPr/>
        </p:nvSpPr>
        <p:spPr>
          <a:xfrm>
            <a:off x="1920000" y="1724525"/>
            <a:ext cx="53040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Roboto"/>
                <a:ea typeface="Roboto"/>
                <a:cs typeface="Roboto"/>
                <a:sym typeface="Roboto"/>
              </a:rPr>
              <a:t>Presentation</a:t>
            </a:r>
            <a:endParaRPr sz="4800">
              <a:solidFill>
                <a:srgbClr val="FFFFFF"/>
              </a:solidFill>
              <a:latin typeface="Roboto"/>
              <a:ea typeface="Roboto"/>
              <a:cs typeface="Roboto"/>
              <a:sym typeface="Robo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pic>
        <p:nvPicPr>
          <p:cNvPr id="809" name="Google Shape;809;p142"/>
          <p:cNvPicPr preferRelativeResize="0"/>
          <p:nvPr/>
        </p:nvPicPr>
        <p:blipFill>
          <a:blip r:embed="rId3">
            <a:alphaModFix/>
          </a:blip>
          <a:stretch>
            <a:fillRect/>
          </a:stretch>
        </p:blipFill>
        <p:spPr>
          <a:xfrm>
            <a:off x="2643187" y="0"/>
            <a:ext cx="3857626" cy="514350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pic>
        <p:nvPicPr>
          <p:cNvPr descr="00-960px.gif" id="814" name="Google Shape;814;p143"/>
          <p:cNvPicPr preferRelativeResize="0"/>
          <p:nvPr/>
        </p:nvPicPr>
        <p:blipFill>
          <a:blip r:embed="rId3">
            <a:alphaModFix/>
          </a:blip>
          <a:stretch>
            <a:fillRect/>
          </a:stretch>
        </p:blipFill>
        <p:spPr>
          <a:xfrm>
            <a:off x="0" y="0"/>
            <a:ext cx="9144000" cy="5143500"/>
          </a:xfrm>
          <a:prstGeom prst="rect">
            <a:avLst/>
          </a:prstGeom>
          <a:noFill/>
          <a:ln>
            <a:noFill/>
          </a:ln>
        </p:spPr>
      </p:pic>
      <p:pic>
        <p:nvPicPr>
          <p:cNvPr descr="logo_color_836x272px.png" id="815" name="Google Shape;815;p143"/>
          <p:cNvPicPr preferRelativeResize="0"/>
          <p:nvPr/>
        </p:nvPicPr>
        <p:blipFill>
          <a:blip r:embed="rId4">
            <a:alphaModFix amt="26000"/>
          </a:blip>
          <a:stretch>
            <a:fillRect/>
          </a:stretch>
        </p:blipFill>
        <p:spPr>
          <a:xfrm>
            <a:off x="8058900" y="4671050"/>
            <a:ext cx="699450" cy="227575"/>
          </a:xfrm>
          <a:prstGeom prst="rect">
            <a:avLst/>
          </a:prstGeom>
          <a:noFill/>
          <a:ln>
            <a:noFill/>
          </a:ln>
        </p:spPr>
      </p:pic>
      <p:sp>
        <p:nvSpPr>
          <p:cNvPr id="816" name="Google Shape;816;p143"/>
          <p:cNvSpPr txBox="1"/>
          <p:nvPr/>
        </p:nvSpPr>
        <p:spPr>
          <a:xfrm>
            <a:off x="838200" y="990600"/>
            <a:ext cx="2487300" cy="160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Open Sans"/>
                <a:ea typeface="Open Sans"/>
                <a:cs typeface="Open Sans"/>
                <a:sym typeface="Open Sans"/>
              </a:rPr>
              <a:t>Design Thinking</a:t>
            </a:r>
            <a:endParaRPr b="1" sz="1500">
              <a:solidFill>
                <a:schemeClr val="lt1"/>
              </a:solidFill>
              <a:latin typeface="Open Sans"/>
              <a:ea typeface="Open Sans"/>
              <a:cs typeface="Open Sans"/>
              <a:sym typeface="Open Sans"/>
            </a:endParaRPr>
          </a:p>
          <a:p>
            <a:pPr indent="0" lvl="0" marL="0" rtl="0" algn="l">
              <a:spcBef>
                <a:spcPts val="0"/>
              </a:spcBef>
              <a:spcAft>
                <a:spcPts val="0"/>
              </a:spcAft>
              <a:buNone/>
            </a:pPr>
            <a:r>
              <a:rPr b="1" lang="en" sz="1500">
                <a:solidFill>
                  <a:schemeClr val="lt1"/>
                </a:solidFill>
                <a:latin typeface="Open Sans"/>
                <a:ea typeface="Open Sans"/>
                <a:cs typeface="Open Sans"/>
                <a:sym typeface="Open Sans"/>
              </a:rPr>
              <a:t>ML Bootcamp edition</a:t>
            </a:r>
            <a:endParaRPr b="1" sz="1500">
              <a:solidFill>
                <a:schemeClr val="lt1"/>
              </a:solidFill>
              <a:latin typeface="Open Sans"/>
              <a:ea typeface="Open Sans"/>
              <a:cs typeface="Open Sans"/>
              <a:sym typeface="Open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pic>
        <p:nvPicPr>
          <p:cNvPr id="821" name="Google Shape;821;p144"/>
          <p:cNvPicPr preferRelativeResize="0"/>
          <p:nvPr/>
        </p:nvPicPr>
        <p:blipFill>
          <a:blip r:embed="rId3">
            <a:alphaModFix/>
          </a:blip>
          <a:stretch>
            <a:fillRect/>
          </a:stretch>
        </p:blipFill>
        <p:spPr>
          <a:xfrm>
            <a:off x="188500" y="108700"/>
            <a:ext cx="8761001" cy="4857774"/>
          </a:xfrm>
          <a:prstGeom prst="rect">
            <a:avLst/>
          </a:prstGeom>
          <a:noFill/>
          <a:ln>
            <a:noFill/>
          </a:ln>
        </p:spPr>
      </p:pic>
      <p:sp>
        <p:nvSpPr>
          <p:cNvPr id="822" name="Google Shape;822;p144"/>
          <p:cNvSpPr txBox="1"/>
          <p:nvPr/>
        </p:nvSpPr>
        <p:spPr>
          <a:xfrm>
            <a:off x="3466950" y="556875"/>
            <a:ext cx="2210100" cy="10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Roboto"/>
                <a:ea typeface="Roboto"/>
                <a:cs typeface="Roboto"/>
                <a:sym typeface="Roboto"/>
              </a:rPr>
              <a:t>Would you like to </a:t>
            </a:r>
            <a:endParaRPr sz="1700">
              <a:solidFill>
                <a:srgbClr val="FFFFFF"/>
              </a:solidFill>
              <a:latin typeface="Roboto"/>
              <a:ea typeface="Roboto"/>
              <a:cs typeface="Roboto"/>
              <a:sym typeface="Roboto"/>
            </a:endParaRPr>
          </a:p>
          <a:p>
            <a:pPr indent="0" lvl="0" marL="0" rtl="0" algn="ctr">
              <a:spcBef>
                <a:spcPts val="0"/>
              </a:spcBef>
              <a:spcAft>
                <a:spcPts val="0"/>
              </a:spcAft>
              <a:buNone/>
            </a:pPr>
            <a:r>
              <a:rPr lang="en" sz="1700">
                <a:solidFill>
                  <a:srgbClr val="FFFFFF"/>
                </a:solidFill>
                <a:latin typeface="Roboto"/>
                <a:ea typeface="Roboto"/>
                <a:cs typeface="Roboto"/>
                <a:sym typeface="Roboto"/>
              </a:rPr>
              <a:t>go beyond traditional brainstorming?</a:t>
            </a:r>
            <a:endParaRPr sz="1700">
              <a:solidFill>
                <a:srgbClr val="FFFFFF"/>
              </a:solidFill>
              <a:latin typeface="Roboto"/>
              <a:ea typeface="Roboto"/>
              <a:cs typeface="Roboto"/>
              <a:sym typeface="Roboto"/>
            </a:endParaRPr>
          </a:p>
        </p:txBody>
      </p:sp>
      <p:sp>
        <p:nvSpPr>
          <p:cNvPr id="823" name="Google Shape;823;p144"/>
          <p:cNvSpPr txBox="1"/>
          <p:nvPr/>
        </p:nvSpPr>
        <p:spPr>
          <a:xfrm>
            <a:off x="3307500" y="1937475"/>
            <a:ext cx="2523000" cy="10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Roboto"/>
                <a:ea typeface="Roboto"/>
                <a:cs typeface="Roboto"/>
                <a:sym typeface="Roboto"/>
              </a:rPr>
              <a:t>Wondering how to make brainstorming over VC more effective? </a:t>
            </a:r>
            <a:endParaRPr sz="1700">
              <a:solidFill>
                <a:srgbClr val="FFFFFF"/>
              </a:solidFill>
              <a:latin typeface="Roboto"/>
              <a:ea typeface="Roboto"/>
              <a:cs typeface="Roboto"/>
              <a:sym typeface="Roboto"/>
            </a:endParaRPr>
          </a:p>
        </p:txBody>
      </p:sp>
      <p:sp>
        <p:nvSpPr>
          <p:cNvPr id="824" name="Google Shape;824;p144"/>
          <p:cNvSpPr txBox="1"/>
          <p:nvPr/>
        </p:nvSpPr>
        <p:spPr>
          <a:xfrm>
            <a:off x="3463950" y="3190225"/>
            <a:ext cx="2210100" cy="72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Roboto"/>
                <a:ea typeface="Roboto"/>
                <a:cs typeface="Roboto"/>
                <a:sym typeface="Roboto"/>
              </a:rPr>
              <a:t>Need a creative jolt or new insights?</a:t>
            </a:r>
            <a:endParaRPr sz="1700">
              <a:solidFill>
                <a:srgbClr val="FFFFFF"/>
              </a:solidFill>
              <a:latin typeface="Roboto"/>
              <a:ea typeface="Roboto"/>
              <a:cs typeface="Roboto"/>
              <a:sym typeface="Roboto"/>
            </a:endParaRPr>
          </a:p>
        </p:txBody>
      </p:sp>
      <p:sp>
        <p:nvSpPr>
          <p:cNvPr id="825" name="Google Shape;825;p144"/>
          <p:cNvSpPr txBox="1"/>
          <p:nvPr/>
        </p:nvSpPr>
        <p:spPr>
          <a:xfrm>
            <a:off x="792000" y="4252975"/>
            <a:ext cx="7560000" cy="42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Find the right brainstorming techniques for you:</a:t>
            </a:r>
            <a:r>
              <a:rPr b="1" lang="en" sz="2000">
                <a:solidFill>
                  <a:srgbClr val="FFFF00"/>
                </a:solidFill>
                <a:latin typeface="Roboto"/>
                <a:ea typeface="Roboto"/>
                <a:cs typeface="Roboto"/>
                <a:sym typeface="Roboto"/>
              </a:rPr>
              <a:t> </a:t>
            </a:r>
            <a:r>
              <a:rPr b="1" lang="en" sz="2000">
                <a:solidFill>
                  <a:srgbClr val="EEB211"/>
                </a:solidFill>
                <a:latin typeface="Roboto"/>
                <a:ea typeface="Roboto"/>
                <a:cs typeface="Roboto"/>
                <a:sym typeface="Roboto"/>
              </a:rPr>
              <a:t>go/brainstorm</a:t>
            </a:r>
            <a:endParaRPr b="1" sz="2000">
              <a:solidFill>
                <a:srgbClr val="EEB211"/>
              </a:solidFill>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29" name="Shape 829"/>
        <p:cNvGrpSpPr/>
        <p:nvPr/>
      </p:nvGrpSpPr>
      <p:grpSpPr>
        <a:xfrm>
          <a:off x="0" y="0"/>
          <a:ext cx="0" cy="0"/>
          <a:chOff x="0" y="0"/>
          <a:chExt cx="0" cy="0"/>
        </a:xfrm>
      </p:grpSpPr>
      <p:sp>
        <p:nvSpPr>
          <p:cNvPr id="830" name="Google Shape;830;p145"/>
          <p:cNvSpPr txBox="1"/>
          <p:nvPr>
            <p:ph idx="1" type="body"/>
          </p:nvPr>
        </p:nvSpPr>
        <p:spPr>
          <a:xfrm>
            <a:off x="892969" y="669727"/>
            <a:ext cx="7358100" cy="3804000"/>
          </a:xfrm>
          <a:prstGeom prst="rect">
            <a:avLst/>
          </a:prstGeom>
        </p:spPr>
        <p:txBody>
          <a:bodyPr anchorCtr="0" anchor="ctr" bIns="64275" lIns="64275" spcFirstLastPara="1" rIns="64275" wrap="square" tIns="64275">
            <a:noAutofit/>
          </a:bodyPr>
          <a:lstStyle/>
          <a:p>
            <a:pPr indent="0" lvl="0" marL="0" rtl="0" algn="l">
              <a:spcBef>
                <a:spcPts val="3400"/>
              </a:spcBef>
              <a:spcAft>
                <a:spcPts val="0"/>
              </a:spcAft>
              <a:buNone/>
            </a:pPr>
            <a:r>
              <a:rPr lang="en"/>
              <a:t>Stop here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pic>
        <p:nvPicPr>
          <p:cNvPr id="328" name="Google Shape;328;p83"/>
          <p:cNvPicPr preferRelativeResize="0"/>
          <p:nvPr/>
        </p:nvPicPr>
        <p:blipFill>
          <a:blip r:embed="rId3">
            <a:alphaModFix/>
          </a:blip>
          <a:stretch>
            <a:fillRect/>
          </a:stretch>
        </p:blipFill>
        <p:spPr>
          <a:xfrm>
            <a:off x="0" y="0"/>
            <a:ext cx="9143999" cy="5739175"/>
          </a:xfrm>
          <a:prstGeom prst="rect">
            <a:avLst/>
          </a:prstGeom>
          <a:noFill/>
          <a:ln>
            <a:noFill/>
          </a:ln>
        </p:spPr>
      </p:pic>
      <p:sp>
        <p:nvSpPr>
          <p:cNvPr id="329" name="Google Shape;329;p83"/>
          <p:cNvSpPr txBox="1"/>
          <p:nvPr/>
        </p:nvSpPr>
        <p:spPr>
          <a:xfrm>
            <a:off x="2431025" y="2607375"/>
            <a:ext cx="4374000" cy="148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000">
              <a:solidFill>
                <a:srgbClr val="FF0000"/>
              </a:solidFill>
              <a:latin typeface="Roboto"/>
              <a:ea typeface="Roboto"/>
              <a:cs typeface="Roboto"/>
              <a:sym typeface="Roboto"/>
            </a:endParaRPr>
          </a:p>
        </p:txBody>
      </p:sp>
      <p:sp>
        <p:nvSpPr>
          <p:cNvPr id="330" name="Google Shape;330;p83"/>
          <p:cNvSpPr txBox="1"/>
          <p:nvPr/>
        </p:nvSpPr>
        <p:spPr>
          <a:xfrm>
            <a:off x="1535600" y="1593050"/>
            <a:ext cx="64332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434343"/>
                </a:solidFill>
                <a:latin typeface="Roboto"/>
                <a:ea typeface="Roboto"/>
                <a:cs typeface="Roboto"/>
                <a:sym typeface="Roboto"/>
              </a:rPr>
              <a:t>What is y</a:t>
            </a:r>
            <a:r>
              <a:rPr lang="en" sz="4600">
                <a:solidFill>
                  <a:srgbClr val="434343"/>
                </a:solidFill>
                <a:latin typeface="Roboto"/>
                <a:ea typeface="Roboto"/>
                <a:cs typeface="Roboto"/>
                <a:sym typeface="Roboto"/>
              </a:rPr>
              <a:t>our Challenge?</a:t>
            </a:r>
            <a:endParaRPr sz="4600">
              <a:solidFill>
                <a:srgbClr val="434343"/>
              </a:solidFill>
              <a:latin typeface="Roboto"/>
              <a:ea typeface="Roboto"/>
              <a:cs typeface="Roboto"/>
              <a:sym typeface="Roboto"/>
            </a:endParaRPr>
          </a:p>
        </p:txBody>
      </p:sp>
      <p:sp>
        <p:nvSpPr>
          <p:cNvPr id="331" name="Google Shape;331;p83"/>
          <p:cNvSpPr txBox="1"/>
          <p:nvPr/>
        </p:nvSpPr>
        <p:spPr>
          <a:xfrm>
            <a:off x="706500" y="2607375"/>
            <a:ext cx="7815000" cy="14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rgbClr val="FF0000"/>
              </a:solidFill>
              <a:latin typeface="Roboto"/>
              <a:ea typeface="Roboto"/>
              <a:cs typeface="Roboto"/>
              <a:sym typeface="Roboto"/>
            </a:endParaRPr>
          </a:p>
        </p:txBody>
      </p:sp>
      <p:sp>
        <p:nvSpPr>
          <p:cNvPr id="332" name="Google Shape;332;p83"/>
          <p:cNvSpPr txBox="1"/>
          <p:nvPr/>
        </p:nvSpPr>
        <p:spPr>
          <a:xfrm>
            <a:off x="706500" y="2607375"/>
            <a:ext cx="7815000" cy="148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FF0000"/>
                </a:solidFill>
                <a:latin typeface="Roboto"/>
                <a:ea typeface="Roboto"/>
                <a:cs typeface="Roboto"/>
                <a:sym typeface="Roboto"/>
              </a:rPr>
              <a:t>E.g. Find ways to </a:t>
            </a:r>
            <a:r>
              <a:rPr b="1" lang="en" sz="2000">
                <a:solidFill>
                  <a:srgbClr val="FF0000"/>
                </a:solidFill>
                <a:latin typeface="Roboto"/>
                <a:ea typeface="Roboto"/>
                <a:cs typeface="Roboto"/>
                <a:sym typeface="Roboto"/>
              </a:rPr>
              <a:t>detect fraudulent activities</a:t>
            </a:r>
            <a:r>
              <a:rPr lang="en" sz="2000">
                <a:solidFill>
                  <a:srgbClr val="FF0000"/>
                </a:solidFill>
                <a:latin typeface="Roboto"/>
                <a:ea typeface="Roboto"/>
                <a:cs typeface="Roboto"/>
                <a:sym typeface="Roboto"/>
              </a:rPr>
              <a:t> using ML.</a:t>
            </a:r>
            <a:endParaRPr b="1" sz="2000">
              <a:solidFill>
                <a:srgbClr val="FF0000"/>
              </a:solidFill>
              <a:latin typeface="Roboto"/>
              <a:ea typeface="Roboto"/>
              <a:cs typeface="Roboto"/>
              <a:sym typeface="Roboto"/>
            </a:endParaRPr>
          </a:p>
        </p:txBody>
      </p:sp>
      <p:sp>
        <p:nvSpPr>
          <p:cNvPr id="333" name="Google Shape;333;p83"/>
          <p:cNvSpPr/>
          <p:nvPr/>
        </p:nvSpPr>
        <p:spPr>
          <a:xfrm>
            <a:off x="8306625" y="-17650"/>
            <a:ext cx="853475" cy="492750"/>
          </a:xfrm>
          <a:custGeom>
            <a:rect b="b" l="l" r="r" t="t"/>
            <a:pathLst>
              <a:path extrusionOk="0" h="19710" w="34139">
                <a:moveTo>
                  <a:pt x="15593" y="293"/>
                </a:moveTo>
                <a:lnTo>
                  <a:pt x="34139" y="11001"/>
                </a:lnTo>
                <a:lnTo>
                  <a:pt x="34139" y="19710"/>
                </a:lnTo>
                <a:lnTo>
                  <a:pt x="0" y="0"/>
                </a:lnTo>
                <a:close/>
              </a:path>
            </a:pathLst>
          </a:custGeom>
          <a:solidFill>
            <a:srgbClr val="F3F3F3"/>
          </a:solidFill>
          <a:ln cap="flat" cmpd="sng" w="28575">
            <a:solidFill>
              <a:srgbClr val="999999"/>
            </a:solidFill>
            <a:prstDash val="solid"/>
            <a:round/>
            <a:headEnd len="med" w="med" type="none"/>
            <a:tailEnd len="med" w="med" type="none"/>
          </a:ln>
        </p:spPr>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pic>
        <p:nvPicPr>
          <p:cNvPr id="835" name="Google Shape;835;p146"/>
          <p:cNvPicPr preferRelativeResize="0"/>
          <p:nvPr/>
        </p:nvPicPr>
        <p:blipFill>
          <a:blip r:embed="rId3">
            <a:alphaModFix/>
          </a:blip>
          <a:stretch>
            <a:fillRect/>
          </a:stretch>
        </p:blipFill>
        <p:spPr>
          <a:xfrm>
            <a:off x="152875" y="89200"/>
            <a:ext cx="8826125" cy="4929399"/>
          </a:xfrm>
          <a:prstGeom prst="rect">
            <a:avLst/>
          </a:prstGeom>
          <a:noFill/>
          <a:ln>
            <a:noFill/>
          </a:ln>
        </p:spPr>
      </p:pic>
      <p:sp>
        <p:nvSpPr>
          <p:cNvPr id="836" name="Google Shape;836;p146"/>
          <p:cNvSpPr txBox="1"/>
          <p:nvPr/>
        </p:nvSpPr>
        <p:spPr>
          <a:xfrm>
            <a:off x="1576875" y="2699850"/>
            <a:ext cx="6068400" cy="7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200">
                <a:solidFill>
                  <a:srgbClr val="FFFFFF"/>
                </a:solidFill>
                <a:latin typeface="Roboto"/>
                <a:ea typeface="Roboto"/>
                <a:cs typeface="Roboto"/>
                <a:sym typeface="Roboto"/>
              </a:rPr>
              <a:t>Be prototype-driven</a:t>
            </a:r>
            <a:endParaRPr sz="5200">
              <a:solidFill>
                <a:srgbClr val="FFFFFF"/>
              </a:solidFill>
              <a:latin typeface="Roboto"/>
              <a:ea typeface="Roboto"/>
              <a:cs typeface="Roboto"/>
              <a:sym typeface="Robo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pic>
        <p:nvPicPr>
          <p:cNvPr id="841" name="Google Shape;841;p147"/>
          <p:cNvPicPr preferRelativeResize="0"/>
          <p:nvPr/>
        </p:nvPicPr>
        <p:blipFill>
          <a:blip r:embed="rId3">
            <a:alphaModFix/>
          </a:blip>
          <a:stretch>
            <a:fillRect/>
          </a:stretch>
        </p:blipFill>
        <p:spPr>
          <a:xfrm>
            <a:off x="137675" y="101300"/>
            <a:ext cx="8811824" cy="4855349"/>
          </a:xfrm>
          <a:prstGeom prst="rect">
            <a:avLst/>
          </a:prstGeom>
          <a:noFill/>
          <a:ln>
            <a:noFill/>
          </a:ln>
        </p:spPr>
      </p:pic>
      <p:sp>
        <p:nvSpPr>
          <p:cNvPr id="842" name="Google Shape;842;p147"/>
          <p:cNvSpPr txBox="1"/>
          <p:nvPr/>
        </p:nvSpPr>
        <p:spPr>
          <a:xfrm>
            <a:off x="3745738" y="117375"/>
            <a:ext cx="1648500" cy="5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666666"/>
                </a:solidFill>
                <a:latin typeface="Roboto"/>
                <a:ea typeface="Roboto"/>
                <a:cs typeface="Roboto"/>
                <a:sym typeface="Roboto"/>
              </a:rPr>
              <a:t>Think 10X</a:t>
            </a:r>
            <a:endParaRPr sz="1700">
              <a:solidFill>
                <a:srgbClr val="666666"/>
              </a:solidFill>
              <a:latin typeface="Roboto"/>
              <a:ea typeface="Roboto"/>
              <a:cs typeface="Roboto"/>
              <a:sym typeface="Roboto"/>
            </a:endParaRPr>
          </a:p>
        </p:txBody>
      </p:sp>
      <p:sp>
        <p:nvSpPr>
          <p:cNvPr id="843" name="Google Shape;843;p147"/>
          <p:cNvSpPr txBox="1"/>
          <p:nvPr/>
        </p:nvSpPr>
        <p:spPr>
          <a:xfrm>
            <a:off x="4809900" y="2219525"/>
            <a:ext cx="8841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ED8000"/>
                </a:solidFill>
              </a:rPr>
              <a:t>prototype</a:t>
            </a:r>
            <a:endParaRPr sz="1000">
              <a:solidFill>
                <a:srgbClr val="ED8000"/>
              </a:solidFill>
            </a:endParaRPr>
          </a:p>
        </p:txBody>
      </p:sp>
      <p:sp>
        <p:nvSpPr>
          <p:cNvPr id="844" name="Google Shape;844;p147"/>
          <p:cNvSpPr txBox="1"/>
          <p:nvPr/>
        </p:nvSpPr>
        <p:spPr>
          <a:xfrm>
            <a:off x="4861950" y="4318825"/>
            <a:ext cx="2237700" cy="5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666666"/>
                </a:solidFill>
                <a:latin typeface="Roboto"/>
                <a:ea typeface="Roboto"/>
                <a:cs typeface="Roboto"/>
                <a:sym typeface="Roboto"/>
              </a:rPr>
              <a:t>Be prototype driven</a:t>
            </a:r>
            <a:endParaRPr sz="1700">
              <a:solidFill>
                <a:srgbClr val="666666"/>
              </a:solidFill>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148"/>
          <p:cNvSpPr txBox="1"/>
          <p:nvPr>
            <p:ph type="title"/>
          </p:nvPr>
        </p:nvSpPr>
        <p:spPr>
          <a:xfrm>
            <a:off x="457200" y="495297"/>
            <a:ext cx="8229600" cy="3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a:t>
            </a:r>
            <a:endParaRPr/>
          </a:p>
        </p:txBody>
      </p:sp>
      <p:sp>
        <p:nvSpPr>
          <p:cNvPr id="850" name="Google Shape;850;p148"/>
          <p:cNvSpPr txBox="1"/>
          <p:nvPr>
            <p:ph idx="1" type="body"/>
          </p:nvPr>
        </p:nvSpPr>
        <p:spPr>
          <a:xfrm>
            <a:off x="457200" y="884217"/>
            <a:ext cx="8229600" cy="3345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Challenge: </a:t>
            </a:r>
            <a:r>
              <a:rPr b="1" lang="en"/>
              <a:t>Your challenge is to find ways to encourage teenagers to be interested in STEM (Science, Technology, Engineering and Math)</a:t>
            </a:r>
            <a:r>
              <a:rPr lang="en"/>
              <a:t>.</a:t>
            </a:r>
            <a:endParaRPr/>
          </a:p>
          <a:p>
            <a:pPr indent="0" lvl="0" marL="0" rtl="0" algn="l">
              <a:spcBef>
                <a:spcPts val="1200"/>
              </a:spcBef>
              <a:spcAft>
                <a:spcPts val="0"/>
              </a:spcAft>
              <a:buNone/>
            </a:pPr>
            <a:r>
              <a:rPr lang="en"/>
              <a:t>160 students divide to 12 teams = 5 students / team</a:t>
            </a:r>
            <a:endParaRPr/>
          </a:p>
          <a:p>
            <a:pPr indent="0" lvl="0" marL="0" rtl="0" algn="l">
              <a:spcBef>
                <a:spcPts val="1200"/>
              </a:spcBef>
              <a:spcAft>
                <a:spcPts val="0"/>
              </a:spcAft>
              <a:buNone/>
            </a:pPr>
            <a:r>
              <a:rPr lang="en"/>
              <a:t>Invite other Googlers / GDGs / GBGs to co facilitate</a:t>
            </a:r>
            <a:endParaRPr/>
          </a:p>
          <a:p>
            <a:pPr indent="0" lvl="0" marL="0" rtl="0" algn="l">
              <a:spcBef>
                <a:spcPts val="1200"/>
              </a:spcBef>
              <a:spcAft>
                <a:spcPts val="0"/>
              </a:spcAft>
              <a:buNone/>
            </a:pPr>
            <a:r>
              <a:rPr lang="en"/>
              <a:t>Talk about all 5 steps.</a:t>
            </a:r>
            <a:endParaRPr/>
          </a:p>
          <a:p>
            <a:pPr indent="0" lvl="0" marL="0" rtl="0" algn="l">
              <a:spcBef>
                <a:spcPts val="1200"/>
              </a:spcBef>
              <a:spcAft>
                <a:spcPts val="0"/>
              </a:spcAft>
              <a:buNone/>
            </a:pPr>
            <a:r>
              <a:rPr lang="en"/>
              <a:t>Bok to lead phase 1 (slides 1-33)</a:t>
            </a:r>
            <a:endParaRPr/>
          </a:p>
          <a:p>
            <a:pPr indent="0" lvl="0" marL="0" rtl="0" algn="l">
              <a:spcBef>
                <a:spcPts val="1200"/>
              </a:spcBef>
              <a:spcAft>
                <a:spcPts val="0"/>
              </a:spcAft>
              <a:buNone/>
            </a:pPr>
            <a:r>
              <a:rPr lang="en"/>
              <a:t>Marcus to lead phase 2 (slides 34-46) </a:t>
            </a:r>
            <a:endParaRPr/>
          </a:p>
          <a:p>
            <a:pPr indent="0" lvl="0" marL="0" rtl="0" algn="l">
              <a:spcBef>
                <a:spcPts val="1200"/>
              </a:spcBef>
              <a:spcAft>
                <a:spcPts val="0"/>
              </a:spcAft>
              <a:buNone/>
            </a:pPr>
            <a:r>
              <a:rPr lang="en"/>
              <a:t>Yohan to lead phase 3 (slides 47-60)</a:t>
            </a:r>
            <a:endParaRPr/>
          </a:p>
          <a:p>
            <a:pPr indent="0" lvl="0" marL="0" rtl="0" algn="l">
              <a:spcBef>
                <a:spcPts val="1200"/>
              </a:spcBef>
              <a:spcAft>
                <a:spcPts val="0"/>
              </a:spcAft>
              <a:buNone/>
            </a:pPr>
            <a:r>
              <a:rPr lang="en"/>
              <a:t>Facilitator: Amu, Charlotte, </a:t>
            </a:r>
            <a:r>
              <a:rPr lang="en">
                <a:solidFill>
                  <a:schemeClr val="dk1"/>
                </a:solidFill>
              </a:rPr>
              <a:t>Vaibhavi, Naveen, Jen, Alyssa, </a:t>
            </a:r>
            <a:r>
              <a:rPr lang="en"/>
              <a:t>Laura, </a:t>
            </a:r>
            <a:r>
              <a:rPr lang="en">
                <a:solidFill>
                  <a:schemeClr val="dk1"/>
                </a:solidFill>
              </a:rPr>
              <a:t>Ibnu, Dennis</a:t>
            </a:r>
            <a:endParaRPr/>
          </a:p>
        </p:txBody>
      </p:sp>
      <p:sp>
        <p:nvSpPr>
          <p:cNvPr id="851" name="Google Shape;851;p148"/>
          <p:cNvSpPr txBox="1"/>
          <p:nvPr>
            <p:ph idx="2" type="body"/>
          </p:nvPr>
        </p:nvSpPr>
        <p:spPr>
          <a:xfrm>
            <a:off x="370155" y="4729162"/>
            <a:ext cx="6387900" cy="28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pic>
        <p:nvPicPr>
          <p:cNvPr descr="csi_lab_slide_047 (1) copy-01.jpg" id="856" name="Google Shape;856;p149"/>
          <p:cNvPicPr preferRelativeResize="0"/>
          <p:nvPr/>
        </p:nvPicPr>
        <p:blipFill>
          <a:blip r:embed="rId3">
            <a:alphaModFix/>
          </a:blip>
          <a:stretch>
            <a:fillRect/>
          </a:stretch>
        </p:blipFill>
        <p:spPr>
          <a:xfrm>
            <a:off x="0" y="-26678"/>
            <a:ext cx="9144001" cy="5916702"/>
          </a:xfrm>
          <a:prstGeom prst="rect">
            <a:avLst/>
          </a:prstGeom>
          <a:noFill/>
          <a:ln>
            <a:noFill/>
          </a:ln>
        </p:spPr>
      </p:pic>
      <p:sp>
        <p:nvSpPr>
          <p:cNvPr id="857" name="Google Shape;857;p149"/>
          <p:cNvSpPr txBox="1"/>
          <p:nvPr/>
        </p:nvSpPr>
        <p:spPr>
          <a:xfrm>
            <a:off x="4259375" y="3002225"/>
            <a:ext cx="3927000" cy="17637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lang="en" sz="1800">
                <a:solidFill>
                  <a:srgbClr val="666666"/>
                </a:solidFill>
                <a:latin typeface="Roboto"/>
                <a:ea typeface="Roboto"/>
                <a:cs typeface="Roboto"/>
                <a:sym typeface="Roboto"/>
              </a:rPr>
              <a:t>An early version of an idea built to: </a:t>
            </a:r>
            <a:endParaRPr sz="1800">
              <a:solidFill>
                <a:srgbClr val="666666"/>
              </a:solidFill>
              <a:latin typeface="Roboto"/>
              <a:ea typeface="Roboto"/>
              <a:cs typeface="Roboto"/>
              <a:sym typeface="Roboto"/>
            </a:endParaRPr>
          </a:p>
          <a:p>
            <a:pPr indent="457200" lvl="0" marL="0" rtl="0" algn="r">
              <a:lnSpc>
                <a:spcPct val="115000"/>
              </a:lnSpc>
              <a:spcBef>
                <a:spcPts val="1000"/>
              </a:spcBef>
              <a:spcAft>
                <a:spcPts val="0"/>
              </a:spcAft>
              <a:buClr>
                <a:schemeClr val="dk1"/>
              </a:buClr>
              <a:buSzPts val="1100"/>
              <a:buFont typeface="Arial"/>
              <a:buNone/>
            </a:pPr>
            <a:r>
              <a:rPr lang="en" sz="1800">
                <a:solidFill>
                  <a:schemeClr val="dk2"/>
                </a:solidFill>
                <a:latin typeface="Roboto"/>
                <a:ea typeface="Roboto"/>
                <a:cs typeface="Roboto"/>
                <a:sym typeface="Roboto"/>
              </a:rPr>
              <a:t>out </a:t>
            </a:r>
            <a:r>
              <a:rPr b="1" lang="en" sz="1800">
                <a:solidFill>
                  <a:srgbClr val="434343"/>
                </a:solidFill>
                <a:latin typeface="Roboto"/>
                <a:ea typeface="Roboto"/>
                <a:cs typeface="Roboto"/>
                <a:sym typeface="Roboto"/>
              </a:rPr>
              <a:t>assumptions</a:t>
            </a:r>
            <a:endParaRPr b="1" sz="1800">
              <a:solidFill>
                <a:srgbClr val="434343"/>
              </a:solidFill>
              <a:latin typeface="Roboto"/>
              <a:ea typeface="Roboto"/>
              <a:cs typeface="Roboto"/>
              <a:sym typeface="Roboto"/>
            </a:endParaRPr>
          </a:p>
          <a:p>
            <a:pPr indent="457200" lvl="0" marL="0" rtl="0" algn="r">
              <a:lnSpc>
                <a:spcPct val="115000"/>
              </a:lnSpc>
              <a:spcBef>
                <a:spcPts val="1000"/>
              </a:spcBef>
              <a:spcAft>
                <a:spcPts val="0"/>
              </a:spcAft>
              <a:buClr>
                <a:schemeClr val="dk1"/>
              </a:buClr>
              <a:buSzPts val="1100"/>
              <a:buFont typeface="Arial"/>
              <a:buNone/>
            </a:pPr>
            <a:r>
              <a:rPr lang="en" sz="1800">
                <a:solidFill>
                  <a:schemeClr val="dk2"/>
                </a:solidFill>
                <a:latin typeface="Roboto"/>
                <a:ea typeface="Roboto"/>
                <a:cs typeface="Roboto"/>
                <a:sym typeface="Roboto"/>
              </a:rPr>
              <a:t>answer </a:t>
            </a:r>
            <a:r>
              <a:rPr b="1" lang="en" sz="1800">
                <a:solidFill>
                  <a:srgbClr val="434343"/>
                </a:solidFill>
                <a:latin typeface="Roboto"/>
                <a:ea typeface="Roboto"/>
                <a:cs typeface="Roboto"/>
                <a:sym typeface="Roboto"/>
              </a:rPr>
              <a:t>questions</a:t>
            </a:r>
            <a:endParaRPr b="1" sz="1800">
              <a:solidFill>
                <a:srgbClr val="434343"/>
              </a:solidFill>
              <a:latin typeface="Roboto"/>
              <a:ea typeface="Roboto"/>
              <a:cs typeface="Roboto"/>
              <a:sym typeface="Roboto"/>
            </a:endParaRPr>
          </a:p>
          <a:p>
            <a:pPr indent="457200" lvl="0" marL="0" rtl="0" algn="r">
              <a:lnSpc>
                <a:spcPct val="115000"/>
              </a:lnSpc>
              <a:spcBef>
                <a:spcPts val="1000"/>
              </a:spcBef>
              <a:spcAft>
                <a:spcPts val="0"/>
              </a:spcAft>
              <a:buClr>
                <a:schemeClr val="dk1"/>
              </a:buClr>
              <a:buSzPts val="1100"/>
              <a:buFont typeface="Arial"/>
              <a:buNone/>
            </a:pPr>
            <a:r>
              <a:t/>
            </a:r>
            <a:endParaRPr b="1" sz="1800">
              <a:solidFill>
                <a:srgbClr val="434343"/>
              </a:solidFill>
              <a:latin typeface="Roboto"/>
              <a:ea typeface="Roboto"/>
              <a:cs typeface="Roboto"/>
              <a:sym typeface="Roboto"/>
            </a:endParaRPr>
          </a:p>
          <a:p>
            <a:pPr indent="0" lvl="0" marL="0" rtl="0" algn="r">
              <a:spcBef>
                <a:spcPts val="1000"/>
              </a:spcBef>
              <a:spcAft>
                <a:spcPts val="0"/>
              </a:spcAft>
              <a:buNone/>
            </a:pPr>
            <a:r>
              <a:t/>
            </a:r>
            <a:endParaRPr sz="2000">
              <a:solidFill>
                <a:srgbClr val="434343"/>
              </a:solidFill>
              <a:latin typeface="Roboto"/>
              <a:ea typeface="Roboto"/>
              <a:cs typeface="Roboto"/>
              <a:sym typeface="Roboto"/>
            </a:endParaRPr>
          </a:p>
        </p:txBody>
      </p:sp>
      <p:sp>
        <p:nvSpPr>
          <p:cNvPr id="858" name="Google Shape;858;p149"/>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434343"/>
                </a:solidFill>
                <a:latin typeface="Roboto"/>
                <a:ea typeface="Roboto"/>
                <a:cs typeface="Roboto"/>
                <a:sym typeface="Roboto"/>
              </a:rPr>
              <a:t>What’s a prototype?</a:t>
            </a:r>
            <a:endParaRPr sz="4600">
              <a:solidFill>
                <a:srgbClr val="434343"/>
              </a:solidFill>
              <a:latin typeface="Roboto"/>
              <a:ea typeface="Roboto"/>
              <a:cs typeface="Roboto"/>
              <a:sym typeface="Roboto"/>
            </a:endParaRPr>
          </a:p>
          <a:p>
            <a:pPr indent="0" lvl="0" marL="0" rtl="0" algn="r">
              <a:spcBef>
                <a:spcPts val="0"/>
              </a:spcBef>
              <a:spcAft>
                <a:spcPts val="0"/>
              </a:spcAft>
              <a:buNone/>
            </a:pPr>
            <a:r>
              <a:t/>
            </a:r>
            <a:endParaRPr sz="2000">
              <a:solidFill>
                <a:srgbClr val="434343"/>
              </a:solidFill>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pic>
        <p:nvPicPr>
          <p:cNvPr id="863" name="Google Shape;863;p150"/>
          <p:cNvPicPr preferRelativeResize="0"/>
          <p:nvPr/>
        </p:nvPicPr>
        <p:blipFill>
          <a:blip r:embed="rId3">
            <a:alphaModFix/>
          </a:blip>
          <a:stretch>
            <a:fillRect/>
          </a:stretch>
        </p:blipFill>
        <p:spPr>
          <a:xfrm>
            <a:off x="157350" y="124500"/>
            <a:ext cx="8772474" cy="4851799"/>
          </a:xfrm>
          <a:prstGeom prst="rect">
            <a:avLst/>
          </a:prstGeom>
          <a:noFill/>
          <a:ln>
            <a:noFill/>
          </a:ln>
        </p:spPr>
      </p:pic>
      <p:sp>
        <p:nvSpPr>
          <p:cNvPr id="864" name="Google Shape;864;p150"/>
          <p:cNvSpPr txBox="1"/>
          <p:nvPr/>
        </p:nvSpPr>
        <p:spPr>
          <a:xfrm>
            <a:off x="794425" y="1856875"/>
            <a:ext cx="1786500" cy="45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434343"/>
                </a:solidFill>
                <a:latin typeface="Roboto"/>
                <a:ea typeface="Roboto"/>
                <a:cs typeface="Roboto"/>
                <a:sym typeface="Roboto"/>
              </a:rPr>
              <a:t>Without prototyping</a:t>
            </a:r>
            <a:endParaRPr b="1">
              <a:latin typeface="Roboto"/>
              <a:ea typeface="Roboto"/>
              <a:cs typeface="Roboto"/>
              <a:sym typeface="Roboto"/>
            </a:endParaRPr>
          </a:p>
        </p:txBody>
      </p:sp>
      <p:sp>
        <p:nvSpPr>
          <p:cNvPr id="865" name="Google Shape;865;p150"/>
          <p:cNvSpPr txBox="1"/>
          <p:nvPr/>
        </p:nvSpPr>
        <p:spPr>
          <a:xfrm>
            <a:off x="749050" y="3351875"/>
            <a:ext cx="1786500" cy="589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434343"/>
                </a:solidFill>
                <a:latin typeface="Roboto"/>
                <a:ea typeface="Roboto"/>
                <a:cs typeface="Roboto"/>
                <a:sym typeface="Roboto"/>
              </a:rPr>
              <a:t>With prototyping</a:t>
            </a:r>
            <a:endParaRPr b="1">
              <a:latin typeface="Roboto"/>
              <a:ea typeface="Roboto"/>
              <a:cs typeface="Roboto"/>
              <a:sym typeface="Roboto"/>
            </a:endParaRPr>
          </a:p>
        </p:txBody>
      </p:sp>
      <p:sp>
        <p:nvSpPr>
          <p:cNvPr id="866" name="Google Shape;866;p150"/>
          <p:cNvSpPr txBox="1"/>
          <p:nvPr/>
        </p:nvSpPr>
        <p:spPr>
          <a:xfrm>
            <a:off x="3342700" y="2618188"/>
            <a:ext cx="9762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IDEAS TRIED</a:t>
            </a:r>
            <a:endParaRPr b="1" sz="1000">
              <a:latin typeface="Roboto"/>
              <a:ea typeface="Roboto"/>
              <a:cs typeface="Roboto"/>
              <a:sym typeface="Roboto"/>
            </a:endParaRPr>
          </a:p>
        </p:txBody>
      </p:sp>
      <p:sp>
        <p:nvSpPr>
          <p:cNvPr id="867" name="Google Shape;867;p150"/>
          <p:cNvSpPr txBox="1"/>
          <p:nvPr/>
        </p:nvSpPr>
        <p:spPr>
          <a:xfrm>
            <a:off x="4533175" y="2618188"/>
            <a:ext cx="12156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SLOW FAILURES</a:t>
            </a:r>
            <a:endParaRPr b="1" sz="1000">
              <a:latin typeface="Roboto"/>
              <a:ea typeface="Roboto"/>
              <a:cs typeface="Roboto"/>
              <a:sym typeface="Roboto"/>
            </a:endParaRPr>
          </a:p>
        </p:txBody>
      </p:sp>
      <p:sp>
        <p:nvSpPr>
          <p:cNvPr id="868" name="Google Shape;868;p150"/>
          <p:cNvSpPr txBox="1"/>
          <p:nvPr/>
        </p:nvSpPr>
        <p:spPr>
          <a:xfrm>
            <a:off x="5884338" y="2618188"/>
            <a:ext cx="11508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FAST FAILURES</a:t>
            </a:r>
            <a:endParaRPr b="1" sz="1000">
              <a:latin typeface="Roboto"/>
              <a:ea typeface="Roboto"/>
              <a:cs typeface="Roboto"/>
              <a:sym typeface="Roboto"/>
            </a:endParaRPr>
          </a:p>
        </p:txBody>
      </p:sp>
      <p:sp>
        <p:nvSpPr>
          <p:cNvPr id="869" name="Google Shape;869;p150"/>
          <p:cNvSpPr txBox="1"/>
          <p:nvPr/>
        </p:nvSpPr>
        <p:spPr>
          <a:xfrm>
            <a:off x="7210075" y="2618188"/>
            <a:ext cx="9762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SUCCESSES</a:t>
            </a:r>
            <a:endParaRPr b="1" sz="1000">
              <a:latin typeface="Roboto"/>
              <a:ea typeface="Roboto"/>
              <a:cs typeface="Roboto"/>
              <a:sym typeface="Roboto"/>
            </a:endParaRPr>
          </a:p>
        </p:txBody>
      </p:sp>
      <p:sp>
        <p:nvSpPr>
          <p:cNvPr id="870" name="Google Shape;870;p150"/>
          <p:cNvSpPr txBox="1"/>
          <p:nvPr/>
        </p:nvSpPr>
        <p:spPr>
          <a:xfrm>
            <a:off x="3391875" y="4245088"/>
            <a:ext cx="9762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IDEAS TRIED</a:t>
            </a:r>
            <a:endParaRPr b="1" sz="1000">
              <a:latin typeface="Roboto"/>
              <a:ea typeface="Roboto"/>
              <a:cs typeface="Roboto"/>
              <a:sym typeface="Roboto"/>
            </a:endParaRPr>
          </a:p>
        </p:txBody>
      </p:sp>
      <p:sp>
        <p:nvSpPr>
          <p:cNvPr id="871" name="Google Shape;871;p150"/>
          <p:cNvSpPr txBox="1"/>
          <p:nvPr/>
        </p:nvSpPr>
        <p:spPr>
          <a:xfrm>
            <a:off x="4533175" y="4245088"/>
            <a:ext cx="12156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SLOW FAILURES</a:t>
            </a:r>
            <a:endParaRPr b="1" sz="1000">
              <a:latin typeface="Roboto"/>
              <a:ea typeface="Roboto"/>
              <a:cs typeface="Roboto"/>
              <a:sym typeface="Roboto"/>
            </a:endParaRPr>
          </a:p>
        </p:txBody>
      </p:sp>
      <p:sp>
        <p:nvSpPr>
          <p:cNvPr id="872" name="Google Shape;872;p150"/>
          <p:cNvSpPr txBox="1"/>
          <p:nvPr/>
        </p:nvSpPr>
        <p:spPr>
          <a:xfrm>
            <a:off x="5884350" y="4245088"/>
            <a:ext cx="11508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FAST FAILURES</a:t>
            </a:r>
            <a:endParaRPr b="1" sz="1000">
              <a:latin typeface="Roboto"/>
              <a:ea typeface="Roboto"/>
              <a:cs typeface="Roboto"/>
              <a:sym typeface="Roboto"/>
            </a:endParaRPr>
          </a:p>
        </p:txBody>
      </p:sp>
      <p:sp>
        <p:nvSpPr>
          <p:cNvPr id="873" name="Google Shape;873;p150"/>
          <p:cNvSpPr txBox="1"/>
          <p:nvPr/>
        </p:nvSpPr>
        <p:spPr>
          <a:xfrm>
            <a:off x="7210075" y="4245088"/>
            <a:ext cx="9762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SUCCESSES</a:t>
            </a:r>
            <a:endParaRPr b="1" sz="1000">
              <a:latin typeface="Roboto"/>
              <a:ea typeface="Roboto"/>
              <a:cs typeface="Roboto"/>
              <a:sym typeface="Roboto"/>
            </a:endParaRPr>
          </a:p>
        </p:txBody>
      </p:sp>
      <p:sp>
        <p:nvSpPr>
          <p:cNvPr id="874" name="Google Shape;874;p150"/>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434343"/>
                </a:solidFill>
                <a:latin typeface="Roboto"/>
                <a:ea typeface="Roboto"/>
                <a:cs typeface="Roboto"/>
                <a:sym typeface="Roboto"/>
              </a:rPr>
              <a:t>The prototyping effect</a:t>
            </a:r>
            <a:endParaRPr sz="4600">
              <a:solidFill>
                <a:srgbClr val="434343"/>
              </a:solidFill>
              <a:latin typeface="Roboto"/>
              <a:ea typeface="Roboto"/>
              <a:cs typeface="Roboto"/>
              <a:sym typeface="Roboto"/>
            </a:endParaRPr>
          </a:p>
          <a:p>
            <a:pPr indent="0" lvl="0" marL="0" rtl="0" algn="r">
              <a:spcBef>
                <a:spcPts val="0"/>
              </a:spcBef>
              <a:spcAft>
                <a:spcPts val="0"/>
              </a:spcAft>
              <a:buNone/>
            </a:pPr>
            <a:r>
              <a:t/>
            </a:r>
            <a:endParaRPr sz="2000">
              <a:solidFill>
                <a:srgbClr val="434343"/>
              </a:solidFill>
              <a:latin typeface="Roboto"/>
              <a:ea typeface="Roboto"/>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8" name="Shape 878"/>
        <p:cNvGrpSpPr/>
        <p:nvPr/>
      </p:nvGrpSpPr>
      <p:grpSpPr>
        <a:xfrm>
          <a:off x="0" y="0"/>
          <a:ext cx="0" cy="0"/>
          <a:chOff x="0" y="0"/>
          <a:chExt cx="0" cy="0"/>
        </a:xfrm>
      </p:grpSpPr>
      <p:pic>
        <p:nvPicPr>
          <p:cNvPr descr="csi_lab_slide_92.jpg" id="879" name="Google Shape;879;p151"/>
          <p:cNvPicPr preferRelativeResize="0"/>
          <p:nvPr/>
        </p:nvPicPr>
        <p:blipFill rotWithShape="1">
          <a:blip r:embed="rId3">
            <a:alphaModFix/>
          </a:blip>
          <a:srcRect b="0" l="0" r="0" t="0"/>
          <a:stretch/>
        </p:blipFill>
        <p:spPr>
          <a:xfrm>
            <a:off x="0" y="-5601"/>
            <a:ext cx="9144006" cy="5916702"/>
          </a:xfrm>
          <a:prstGeom prst="rect">
            <a:avLst/>
          </a:prstGeom>
          <a:noFill/>
          <a:ln>
            <a:noFill/>
          </a:ln>
        </p:spPr>
      </p:pic>
      <p:sp>
        <p:nvSpPr>
          <p:cNvPr id="880" name="Google Shape;880;p151"/>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434343"/>
                </a:solidFill>
                <a:latin typeface="Roboto"/>
                <a:ea typeface="Roboto"/>
                <a:cs typeface="Roboto"/>
                <a:sym typeface="Roboto"/>
              </a:rPr>
              <a:t>Outing assumptions</a:t>
            </a:r>
            <a:endParaRPr sz="4600">
              <a:solidFill>
                <a:srgbClr val="434343"/>
              </a:solidFill>
              <a:latin typeface="Roboto"/>
              <a:ea typeface="Roboto"/>
              <a:cs typeface="Roboto"/>
              <a:sym typeface="Roboto"/>
            </a:endParaRPr>
          </a:p>
          <a:p>
            <a:pPr indent="0" lvl="0" marL="0" rtl="0" algn="r">
              <a:spcBef>
                <a:spcPts val="0"/>
              </a:spcBef>
              <a:spcAft>
                <a:spcPts val="0"/>
              </a:spcAft>
              <a:buNone/>
            </a:pPr>
            <a:r>
              <a:t/>
            </a:r>
            <a:endParaRPr sz="2000">
              <a:solidFill>
                <a:srgbClr val="434343"/>
              </a:solidFill>
              <a:latin typeface="Roboto"/>
              <a:ea typeface="Roboto"/>
              <a:cs typeface="Roboto"/>
              <a:sym typeface="Roboto"/>
            </a:endParaRPr>
          </a:p>
        </p:txBody>
      </p:sp>
      <p:sp>
        <p:nvSpPr>
          <p:cNvPr id="881" name="Google Shape;881;p151"/>
          <p:cNvSpPr txBox="1"/>
          <p:nvPr/>
        </p:nvSpPr>
        <p:spPr>
          <a:xfrm>
            <a:off x="5218950" y="2778850"/>
            <a:ext cx="2967000" cy="72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 sz="2000">
                <a:solidFill>
                  <a:srgbClr val="434343"/>
                </a:solidFill>
                <a:latin typeface="Roboto"/>
                <a:ea typeface="Roboto"/>
                <a:cs typeface="Roboto"/>
                <a:sym typeface="Roboto"/>
              </a:rPr>
              <a:t>Assumption</a:t>
            </a:r>
            <a:r>
              <a:rPr i="1" lang="en" sz="2000">
                <a:solidFill>
                  <a:srgbClr val="434343"/>
                </a:solidFill>
                <a:latin typeface="Roboto"/>
                <a:ea typeface="Roboto"/>
                <a:cs typeface="Roboto"/>
                <a:sym typeface="Roboto"/>
              </a:rPr>
              <a:t>: People want driver-assisted vehicles </a:t>
            </a:r>
            <a:endParaRPr b="1" i="1" sz="2000">
              <a:solidFill>
                <a:srgbClr val="434343"/>
              </a:solidFill>
              <a:latin typeface="Roboto"/>
              <a:ea typeface="Roboto"/>
              <a:cs typeface="Roboto"/>
              <a:sym typeface="Robot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pic>
        <p:nvPicPr>
          <p:cNvPr descr="csi_lab_slide_89draft-01.jpg" id="886" name="Google Shape;886;p152"/>
          <p:cNvPicPr preferRelativeResize="0"/>
          <p:nvPr/>
        </p:nvPicPr>
        <p:blipFill rotWithShape="1">
          <a:blip r:embed="rId3">
            <a:alphaModFix/>
          </a:blip>
          <a:srcRect b="0" l="0" r="0" t="0"/>
          <a:stretch/>
        </p:blipFill>
        <p:spPr>
          <a:xfrm>
            <a:off x="67536" y="0"/>
            <a:ext cx="9008934" cy="5829326"/>
          </a:xfrm>
          <a:prstGeom prst="rect">
            <a:avLst/>
          </a:prstGeom>
          <a:noFill/>
          <a:ln>
            <a:noFill/>
          </a:ln>
        </p:spPr>
      </p:pic>
      <p:sp>
        <p:nvSpPr>
          <p:cNvPr id="887" name="Google Shape;887;p152"/>
          <p:cNvSpPr txBox="1"/>
          <p:nvPr/>
        </p:nvSpPr>
        <p:spPr>
          <a:xfrm>
            <a:off x="469450" y="322300"/>
            <a:ext cx="771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434343"/>
                </a:solidFill>
                <a:latin typeface="Roboto"/>
                <a:ea typeface="Roboto"/>
                <a:cs typeface="Roboto"/>
                <a:sym typeface="Roboto"/>
              </a:rPr>
              <a:t>Questions prototypes ask</a:t>
            </a:r>
            <a:endParaRPr sz="2000">
              <a:solidFill>
                <a:srgbClr val="434343"/>
              </a:solidFill>
              <a:latin typeface="Roboto"/>
              <a:ea typeface="Roboto"/>
              <a:cs typeface="Roboto"/>
              <a:sym typeface="Roboto"/>
            </a:endParaRPr>
          </a:p>
        </p:txBody>
      </p:sp>
      <p:sp>
        <p:nvSpPr>
          <p:cNvPr id="888" name="Google Shape;888;p152"/>
          <p:cNvSpPr txBox="1"/>
          <p:nvPr/>
        </p:nvSpPr>
        <p:spPr>
          <a:xfrm>
            <a:off x="5455225" y="1445800"/>
            <a:ext cx="3309600" cy="7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i="1" lang="en" sz="1900">
                <a:solidFill>
                  <a:srgbClr val="434343"/>
                </a:solidFill>
                <a:latin typeface="Roboto"/>
                <a:ea typeface="Roboto"/>
                <a:cs typeface="Roboto"/>
                <a:sym typeface="Roboto"/>
              </a:rPr>
              <a:t>HOW SHOULD IT WORK?</a:t>
            </a:r>
            <a:endParaRPr b="1" i="1" sz="1900">
              <a:solidFill>
                <a:srgbClr val="434343"/>
              </a:solidFill>
              <a:latin typeface="Roboto"/>
              <a:ea typeface="Roboto"/>
              <a:cs typeface="Roboto"/>
              <a:sym typeface="Roboto"/>
            </a:endParaRPr>
          </a:p>
        </p:txBody>
      </p:sp>
      <p:sp>
        <p:nvSpPr>
          <p:cNvPr id="889" name="Google Shape;889;p152"/>
          <p:cNvSpPr txBox="1"/>
          <p:nvPr/>
        </p:nvSpPr>
        <p:spPr>
          <a:xfrm>
            <a:off x="867700" y="1445800"/>
            <a:ext cx="3119100" cy="7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900">
                <a:solidFill>
                  <a:srgbClr val="434343"/>
                </a:solidFill>
                <a:latin typeface="Roboto"/>
                <a:ea typeface="Roboto"/>
                <a:cs typeface="Roboto"/>
                <a:sym typeface="Roboto"/>
              </a:rPr>
              <a:t>DO PEOPLE WANT IT?</a:t>
            </a:r>
            <a:endParaRPr b="1" i="1" sz="1900">
              <a:solidFill>
                <a:srgbClr val="434343"/>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i="1" sz="2000">
              <a:solidFill>
                <a:srgbClr val="434343"/>
              </a:solidFill>
              <a:latin typeface="Roboto"/>
              <a:ea typeface="Roboto"/>
              <a:cs typeface="Roboto"/>
              <a:sym typeface="Roboto"/>
            </a:endParaRPr>
          </a:p>
        </p:txBody>
      </p:sp>
      <p:sp>
        <p:nvSpPr>
          <p:cNvPr id="890" name="Google Shape;890;p152"/>
          <p:cNvSpPr txBox="1"/>
          <p:nvPr/>
        </p:nvSpPr>
        <p:spPr>
          <a:xfrm>
            <a:off x="867700" y="1990599"/>
            <a:ext cx="2955300" cy="17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1600">
                <a:solidFill>
                  <a:srgbClr val="666666"/>
                </a:solidFill>
                <a:latin typeface="Roboto"/>
                <a:ea typeface="Roboto"/>
                <a:cs typeface="Roboto"/>
                <a:sym typeface="Roboto"/>
              </a:rPr>
              <a:t>Would people use this thing?</a:t>
            </a:r>
            <a:endParaRPr i="1" sz="1600">
              <a:solidFill>
                <a:srgbClr val="666666"/>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t/>
            </a:r>
            <a:endParaRPr i="1" sz="1600">
              <a:solidFill>
                <a:srgbClr val="66666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i="1" lang="en" sz="1600">
                <a:solidFill>
                  <a:srgbClr val="666666"/>
                </a:solidFill>
                <a:latin typeface="Roboto"/>
                <a:ea typeface="Roboto"/>
                <a:cs typeface="Roboto"/>
                <a:sym typeface="Roboto"/>
              </a:rPr>
              <a:t>Would people buy this thing?</a:t>
            </a:r>
            <a:endParaRPr i="1" sz="1600">
              <a:solidFill>
                <a:srgbClr val="66666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i="1" sz="1600">
              <a:solidFill>
                <a:srgbClr val="66666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i="1" lang="en" sz="1600">
                <a:solidFill>
                  <a:srgbClr val="666666"/>
                </a:solidFill>
                <a:latin typeface="Roboto"/>
                <a:ea typeface="Roboto"/>
                <a:cs typeface="Roboto"/>
                <a:sym typeface="Roboto"/>
              </a:rPr>
              <a:t>Would people prefer this thing over that other thing?</a:t>
            </a:r>
            <a:endParaRPr i="1" sz="1600">
              <a:solidFill>
                <a:srgbClr val="66666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i="1" sz="1600">
              <a:solidFill>
                <a:srgbClr val="66666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i="1" sz="1600">
              <a:solidFill>
                <a:schemeClr val="dk1"/>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t/>
            </a:r>
            <a:endParaRPr i="1" sz="1600">
              <a:latin typeface="Roboto"/>
              <a:ea typeface="Roboto"/>
              <a:cs typeface="Roboto"/>
              <a:sym typeface="Roboto"/>
            </a:endParaRPr>
          </a:p>
        </p:txBody>
      </p:sp>
      <p:sp>
        <p:nvSpPr>
          <p:cNvPr id="891" name="Google Shape;891;p152"/>
          <p:cNvSpPr txBox="1"/>
          <p:nvPr/>
        </p:nvSpPr>
        <p:spPr>
          <a:xfrm>
            <a:off x="5455225" y="1990575"/>
            <a:ext cx="2730900" cy="18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600">
                <a:solidFill>
                  <a:srgbClr val="666666"/>
                </a:solidFill>
                <a:latin typeface="Roboto"/>
                <a:ea typeface="Roboto"/>
                <a:cs typeface="Roboto"/>
                <a:sym typeface="Roboto"/>
              </a:rPr>
              <a:t>Can people do this thing we want them to do?</a:t>
            </a:r>
            <a:endParaRPr i="1" sz="1600">
              <a:solidFill>
                <a:srgbClr val="66666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i="1" sz="1600">
              <a:solidFill>
                <a:srgbClr val="66666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i="1" lang="en" sz="1600">
                <a:solidFill>
                  <a:srgbClr val="666666"/>
                </a:solidFill>
                <a:latin typeface="Roboto"/>
                <a:ea typeface="Roboto"/>
                <a:cs typeface="Roboto"/>
                <a:sym typeface="Roboto"/>
              </a:rPr>
              <a:t>How will this interaction feel?</a:t>
            </a:r>
            <a:endParaRPr i="1" sz="1600">
              <a:solidFill>
                <a:srgbClr val="66666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i="1" sz="1600">
              <a:solidFill>
                <a:srgbClr val="66666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i="1" lang="en" sz="1600">
                <a:solidFill>
                  <a:srgbClr val="666666"/>
                </a:solidFill>
                <a:latin typeface="Roboto"/>
                <a:ea typeface="Roboto"/>
                <a:cs typeface="Roboto"/>
                <a:sym typeface="Roboto"/>
              </a:rPr>
              <a:t>Do people understand where to click?</a:t>
            </a:r>
            <a:endParaRPr i="1" sz="1600">
              <a:solidFill>
                <a:srgbClr val="66666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i="1" sz="1600">
              <a:solidFill>
                <a:srgbClr val="66666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i="1" sz="1600">
              <a:solidFill>
                <a:srgbClr val="66666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i="1" sz="1600">
              <a:solidFill>
                <a:srgbClr val="666666"/>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300"/>
                                        <p:tgtEl>
                                          <p:spTgt spid="8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
                                            <p:txEl>
                                              <p:pRg end="0" st="0"/>
                                            </p:txEl>
                                          </p:spTgt>
                                        </p:tgtEl>
                                        <p:attrNameLst>
                                          <p:attrName>style.visibility</p:attrName>
                                        </p:attrNameLst>
                                      </p:cBhvr>
                                      <p:to>
                                        <p:strVal val="visible"/>
                                      </p:to>
                                    </p:set>
                                    <p:animEffect filter="fade" transition="in">
                                      <p:cBhvr>
                                        <p:cTn dur="300"/>
                                        <p:tgtEl>
                                          <p:spTgt spid="8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
                                            <p:txEl>
                                              <p:pRg end="1" st="1"/>
                                            </p:txEl>
                                          </p:spTgt>
                                        </p:tgtEl>
                                        <p:attrNameLst>
                                          <p:attrName>style.visibility</p:attrName>
                                        </p:attrNameLst>
                                      </p:cBhvr>
                                      <p:to>
                                        <p:strVal val="visible"/>
                                      </p:to>
                                    </p:set>
                                    <p:animEffect filter="fade" transition="in">
                                      <p:cBhvr>
                                        <p:cTn dur="300"/>
                                        <p:tgtEl>
                                          <p:spTgt spid="8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
                                            <p:txEl>
                                              <p:pRg end="2" st="2"/>
                                            </p:txEl>
                                          </p:spTgt>
                                        </p:tgtEl>
                                        <p:attrNameLst>
                                          <p:attrName>style.visibility</p:attrName>
                                        </p:attrNameLst>
                                      </p:cBhvr>
                                      <p:to>
                                        <p:strVal val="visible"/>
                                      </p:to>
                                    </p:set>
                                    <p:animEffect filter="fade" transition="in">
                                      <p:cBhvr>
                                        <p:cTn dur="300"/>
                                        <p:tgtEl>
                                          <p:spTgt spid="8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
                                            <p:txEl>
                                              <p:pRg end="3" st="3"/>
                                            </p:txEl>
                                          </p:spTgt>
                                        </p:tgtEl>
                                        <p:attrNameLst>
                                          <p:attrName>style.visibility</p:attrName>
                                        </p:attrNameLst>
                                      </p:cBhvr>
                                      <p:to>
                                        <p:strVal val="visible"/>
                                      </p:to>
                                    </p:set>
                                    <p:animEffect filter="fade" transition="in">
                                      <p:cBhvr>
                                        <p:cTn dur="300"/>
                                        <p:tgtEl>
                                          <p:spTgt spid="8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
                                            <p:txEl>
                                              <p:pRg end="4" st="4"/>
                                            </p:txEl>
                                          </p:spTgt>
                                        </p:tgtEl>
                                        <p:attrNameLst>
                                          <p:attrName>style.visibility</p:attrName>
                                        </p:attrNameLst>
                                      </p:cBhvr>
                                      <p:to>
                                        <p:strVal val="visible"/>
                                      </p:to>
                                    </p:set>
                                    <p:animEffect filter="fade" transition="in">
                                      <p:cBhvr>
                                        <p:cTn dur="300"/>
                                        <p:tgtEl>
                                          <p:spTgt spid="8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
                                            <p:txEl>
                                              <p:pRg end="5" st="5"/>
                                            </p:txEl>
                                          </p:spTgt>
                                        </p:tgtEl>
                                        <p:attrNameLst>
                                          <p:attrName>style.visibility</p:attrName>
                                        </p:attrNameLst>
                                      </p:cBhvr>
                                      <p:to>
                                        <p:strVal val="visible"/>
                                      </p:to>
                                    </p:set>
                                    <p:animEffect filter="fade" transition="in">
                                      <p:cBhvr>
                                        <p:cTn dur="300"/>
                                        <p:tgtEl>
                                          <p:spTgt spid="89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
                                            <p:txEl>
                                              <p:pRg end="6" st="6"/>
                                            </p:txEl>
                                          </p:spTgt>
                                        </p:tgtEl>
                                        <p:attrNameLst>
                                          <p:attrName>style.visibility</p:attrName>
                                        </p:attrNameLst>
                                      </p:cBhvr>
                                      <p:to>
                                        <p:strVal val="visible"/>
                                      </p:to>
                                    </p:set>
                                    <p:animEffect filter="fade" transition="in">
                                      <p:cBhvr>
                                        <p:cTn dur="300"/>
                                        <p:tgtEl>
                                          <p:spTgt spid="89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
                                            <p:txEl>
                                              <p:pRg end="7" st="7"/>
                                            </p:txEl>
                                          </p:spTgt>
                                        </p:tgtEl>
                                        <p:attrNameLst>
                                          <p:attrName>style.visibility</p:attrName>
                                        </p:attrNameLst>
                                      </p:cBhvr>
                                      <p:to>
                                        <p:strVal val="visible"/>
                                      </p:to>
                                    </p:set>
                                    <p:animEffect filter="fade" transition="in">
                                      <p:cBhvr>
                                        <p:cTn dur="300"/>
                                        <p:tgtEl>
                                          <p:spTgt spid="89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300"/>
                                        <p:tgtEl>
                                          <p:spTgt spid="8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xEl>
                                              <p:pRg end="0" st="0"/>
                                            </p:txEl>
                                          </p:spTgt>
                                        </p:tgtEl>
                                        <p:attrNameLst>
                                          <p:attrName>style.visibility</p:attrName>
                                        </p:attrNameLst>
                                      </p:cBhvr>
                                      <p:to>
                                        <p:strVal val="visible"/>
                                      </p:to>
                                    </p:set>
                                    <p:animEffect filter="fade" transition="in">
                                      <p:cBhvr>
                                        <p:cTn dur="300"/>
                                        <p:tgtEl>
                                          <p:spTgt spid="8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xEl>
                                              <p:pRg end="1" st="1"/>
                                            </p:txEl>
                                          </p:spTgt>
                                        </p:tgtEl>
                                        <p:attrNameLst>
                                          <p:attrName>style.visibility</p:attrName>
                                        </p:attrNameLst>
                                      </p:cBhvr>
                                      <p:to>
                                        <p:strVal val="visible"/>
                                      </p:to>
                                    </p:set>
                                    <p:animEffect filter="fade" transition="in">
                                      <p:cBhvr>
                                        <p:cTn dur="300"/>
                                        <p:tgtEl>
                                          <p:spTgt spid="8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xEl>
                                              <p:pRg end="2" st="2"/>
                                            </p:txEl>
                                          </p:spTgt>
                                        </p:tgtEl>
                                        <p:attrNameLst>
                                          <p:attrName>style.visibility</p:attrName>
                                        </p:attrNameLst>
                                      </p:cBhvr>
                                      <p:to>
                                        <p:strVal val="visible"/>
                                      </p:to>
                                    </p:set>
                                    <p:animEffect filter="fade" transition="in">
                                      <p:cBhvr>
                                        <p:cTn dur="300"/>
                                        <p:tgtEl>
                                          <p:spTgt spid="8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xEl>
                                              <p:pRg end="3" st="3"/>
                                            </p:txEl>
                                          </p:spTgt>
                                        </p:tgtEl>
                                        <p:attrNameLst>
                                          <p:attrName>style.visibility</p:attrName>
                                        </p:attrNameLst>
                                      </p:cBhvr>
                                      <p:to>
                                        <p:strVal val="visible"/>
                                      </p:to>
                                    </p:set>
                                    <p:animEffect filter="fade" transition="in">
                                      <p:cBhvr>
                                        <p:cTn dur="300"/>
                                        <p:tgtEl>
                                          <p:spTgt spid="8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xEl>
                                              <p:pRg end="4" st="4"/>
                                            </p:txEl>
                                          </p:spTgt>
                                        </p:tgtEl>
                                        <p:attrNameLst>
                                          <p:attrName>style.visibility</p:attrName>
                                        </p:attrNameLst>
                                      </p:cBhvr>
                                      <p:to>
                                        <p:strVal val="visible"/>
                                      </p:to>
                                    </p:set>
                                    <p:animEffect filter="fade" transition="in">
                                      <p:cBhvr>
                                        <p:cTn dur="300"/>
                                        <p:tgtEl>
                                          <p:spTgt spid="89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xEl>
                                              <p:pRg end="5" st="5"/>
                                            </p:txEl>
                                          </p:spTgt>
                                        </p:tgtEl>
                                        <p:attrNameLst>
                                          <p:attrName>style.visibility</p:attrName>
                                        </p:attrNameLst>
                                      </p:cBhvr>
                                      <p:to>
                                        <p:strVal val="visible"/>
                                      </p:to>
                                    </p:set>
                                    <p:animEffect filter="fade" transition="in">
                                      <p:cBhvr>
                                        <p:cTn dur="300"/>
                                        <p:tgtEl>
                                          <p:spTgt spid="89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xEl>
                                              <p:pRg end="6" st="6"/>
                                            </p:txEl>
                                          </p:spTgt>
                                        </p:tgtEl>
                                        <p:attrNameLst>
                                          <p:attrName>style.visibility</p:attrName>
                                        </p:attrNameLst>
                                      </p:cBhvr>
                                      <p:to>
                                        <p:strVal val="visible"/>
                                      </p:to>
                                    </p:set>
                                    <p:animEffect filter="fade" transition="in">
                                      <p:cBhvr>
                                        <p:cTn dur="300"/>
                                        <p:tgtEl>
                                          <p:spTgt spid="89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xEl>
                                              <p:pRg end="7" st="7"/>
                                            </p:txEl>
                                          </p:spTgt>
                                        </p:tgtEl>
                                        <p:attrNameLst>
                                          <p:attrName>style.visibility</p:attrName>
                                        </p:attrNameLst>
                                      </p:cBhvr>
                                      <p:to>
                                        <p:strVal val="visible"/>
                                      </p:to>
                                    </p:set>
                                    <p:animEffect filter="fade" transition="in">
                                      <p:cBhvr>
                                        <p:cTn dur="300"/>
                                        <p:tgtEl>
                                          <p:spTgt spid="891">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pic>
        <p:nvPicPr>
          <p:cNvPr descr="csi_lab_slide_090.jpg" id="896" name="Google Shape;896;p153"/>
          <p:cNvPicPr preferRelativeResize="0"/>
          <p:nvPr/>
        </p:nvPicPr>
        <p:blipFill rotWithShape="1">
          <a:blip r:embed="rId3">
            <a:alphaModFix/>
          </a:blip>
          <a:srcRect b="0" l="0" r="0" t="0"/>
          <a:stretch/>
        </p:blipFill>
        <p:spPr>
          <a:xfrm>
            <a:off x="67536" y="0"/>
            <a:ext cx="9008934" cy="5829326"/>
          </a:xfrm>
          <a:prstGeom prst="rect">
            <a:avLst/>
          </a:prstGeom>
          <a:noFill/>
          <a:ln>
            <a:noFill/>
          </a:ln>
        </p:spPr>
      </p:pic>
      <p:sp>
        <p:nvSpPr>
          <p:cNvPr id="897" name="Google Shape;897;p153"/>
          <p:cNvSpPr txBox="1"/>
          <p:nvPr/>
        </p:nvSpPr>
        <p:spPr>
          <a:xfrm>
            <a:off x="4428700" y="2617513"/>
            <a:ext cx="7587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34343"/>
                </a:solidFill>
                <a:latin typeface="Roboto"/>
                <a:ea typeface="Roboto"/>
                <a:cs typeface="Roboto"/>
                <a:sym typeface="Roboto"/>
              </a:rPr>
              <a:t>or</a:t>
            </a:r>
            <a:endParaRPr b="1" sz="3000">
              <a:solidFill>
                <a:srgbClr val="434343"/>
              </a:solidFill>
              <a:latin typeface="Roboto"/>
              <a:ea typeface="Roboto"/>
              <a:cs typeface="Roboto"/>
              <a:sym typeface="Roboto"/>
            </a:endParaRPr>
          </a:p>
        </p:txBody>
      </p:sp>
      <p:sp>
        <p:nvSpPr>
          <p:cNvPr id="898" name="Google Shape;898;p153"/>
          <p:cNvSpPr txBox="1"/>
          <p:nvPr/>
        </p:nvSpPr>
        <p:spPr>
          <a:xfrm>
            <a:off x="469450" y="322300"/>
            <a:ext cx="771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434343"/>
                </a:solidFill>
                <a:latin typeface="Roboto"/>
                <a:ea typeface="Roboto"/>
                <a:cs typeface="Roboto"/>
                <a:sym typeface="Roboto"/>
              </a:rPr>
              <a:t>How to prototype</a:t>
            </a:r>
            <a:endParaRPr sz="2000">
              <a:solidFill>
                <a:srgbClr val="434343"/>
              </a:solidFill>
              <a:latin typeface="Roboto"/>
              <a:ea typeface="Roboto"/>
              <a:cs typeface="Roboto"/>
              <a:sym typeface="Roboto"/>
            </a:endParaRPr>
          </a:p>
        </p:txBody>
      </p:sp>
      <p:sp>
        <p:nvSpPr>
          <p:cNvPr id="899" name="Google Shape;899;p153"/>
          <p:cNvSpPr txBox="1"/>
          <p:nvPr/>
        </p:nvSpPr>
        <p:spPr>
          <a:xfrm>
            <a:off x="5515700" y="3437900"/>
            <a:ext cx="2594100" cy="4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34343"/>
                </a:solidFill>
                <a:latin typeface="Roboto"/>
                <a:ea typeface="Roboto"/>
                <a:cs typeface="Roboto"/>
                <a:sym typeface="Roboto"/>
              </a:rPr>
              <a:t>(small, quick, partially)</a:t>
            </a:r>
            <a:endParaRPr sz="1800">
              <a:solidFill>
                <a:srgbClr val="434343"/>
              </a:solidFill>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pic>
        <p:nvPicPr>
          <p:cNvPr descr="csi_lab_slide_86Draft (1)-01.jpg" id="904" name="Google Shape;904;p154"/>
          <p:cNvPicPr preferRelativeResize="0"/>
          <p:nvPr/>
        </p:nvPicPr>
        <p:blipFill>
          <a:blip r:embed="rId3">
            <a:alphaModFix/>
          </a:blip>
          <a:stretch>
            <a:fillRect/>
          </a:stretch>
        </p:blipFill>
        <p:spPr>
          <a:xfrm>
            <a:off x="0" y="-5601"/>
            <a:ext cx="9144001" cy="5916702"/>
          </a:xfrm>
          <a:prstGeom prst="rect">
            <a:avLst/>
          </a:prstGeom>
          <a:noFill/>
          <a:ln>
            <a:noFill/>
          </a:ln>
        </p:spPr>
      </p:pic>
      <p:sp>
        <p:nvSpPr>
          <p:cNvPr id="905" name="Google Shape;905;p154"/>
          <p:cNvSpPr txBox="1"/>
          <p:nvPr/>
        </p:nvSpPr>
        <p:spPr>
          <a:xfrm>
            <a:off x="4760775" y="2778850"/>
            <a:ext cx="3425400" cy="72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rgbClr val="666666"/>
                </a:solidFill>
                <a:latin typeface="Roboto"/>
                <a:ea typeface="Roboto"/>
                <a:cs typeface="Roboto"/>
                <a:sym typeface="Roboto"/>
              </a:rPr>
              <a:t>Suppose…</a:t>
            </a:r>
            <a:endParaRPr sz="2000">
              <a:solidFill>
                <a:srgbClr val="666666"/>
              </a:solidFill>
              <a:latin typeface="Roboto"/>
              <a:ea typeface="Roboto"/>
              <a:cs typeface="Roboto"/>
              <a:sym typeface="Robot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pic>
        <p:nvPicPr>
          <p:cNvPr descr="csi_lab_slide_87Draft-01.jpg" id="910" name="Google Shape;910;p155"/>
          <p:cNvPicPr preferRelativeResize="0"/>
          <p:nvPr/>
        </p:nvPicPr>
        <p:blipFill rotWithShape="1">
          <a:blip r:embed="rId3">
            <a:alphaModFix/>
          </a:blip>
          <a:srcRect b="0" l="0" r="0" t="0"/>
          <a:stretch/>
        </p:blipFill>
        <p:spPr>
          <a:xfrm>
            <a:off x="0" y="-5614"/>
            <a:ext cx="9144001" cy="5916727"/>
          </a:xfrm>
          <a:prstGeom prst="rect">
            <a:avLst/>
          </a:prstGeom>
          <a:noFill/>
          <a:ln>
            <a:noFill/>
          </a:ln>
        </p:spPr>
      </p:pic>
      <p:sp>
        <p:nvSpPr>
          <p:cNvPr id="911" name="Google Shape;911;p155"/>
          <p:cNvSpPr txBox="1"/>
          <p:nvPr/>
        </p:nvSpPr>
        <p:spPr>
          <a:xfrm>
            <a:off x="4760775" y="2778850"/>
            <a:ext cx="3425400" cy="72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2000">
                <a:solidFill>
                  <a:srgbClr val="434343"/>
                </a:solidFill>
                <a:latin typeface="Roboto"/>
                <a:ea typeface="Roboto"/>
                <a:cs typeface="Roboto"/>
                <a:sym typeface="Roboto"/>
              </a:rPr>
              <a:t>Do people like working in </a:t>
            </a:r>
            <a:br>
              <a:rPr i="1" lang="en" sz="2000">
                <a:solidFill>
                  <a:srgbClr val="434343"/>
                </a:solidFill>
                <a:latin typeface="Roboto"/>
                <a:ea typeface="Roboto"/>
                <a:cs typeface="Roboto"/>
                <a:sym typeface="Roboto"/>
              </a:rPr>
            </a:br>
            <a:r>
              <a:rPr i="1" lang="en" sz="2000">
                <a:solidFill>
                  <a:srgbClr val="434343"/>
                </a:solidFill>
                <a:latin typeface="Roboto"/>
                <a:ea typeface="Roboto"/>
                <a:cs typeface="Roboto"/>
                <a:sym typeface="Roboto"/>
              </a:rPr>
              <a:t>high up places?</a:t>
            </a:r>
            <a:endParaRPr b="1" i="1" sz="2000">
              <a:solidFill>
                <a:srgbClr val="434343"/>
              </a:solidFill>
              <a:latin typeface="Roboto"/>
              <a:ea typeface="Roboto"/>
              <a:cs typeface="Roboto"/>
              <a:sym typeface="Roboto"/>
            </a:endParaRPr>
          </a:p>
        </p:txBody>
      </p:sp>
      <p:pic>
        <p:nvPicPr>
          <p:cNvPr descr="csi_lab_slide_090-02.png" id="912" name="Google Shape;912;p155"/>
          <p:cNvPicPr preferRelativeResize="0"/>
          <p:nvPr/>
        </p:nvPicPr>
        <p:blipFill>
          <a:blip r:embed="rId4">
            <a:alphaModFix/>
          </a:blip>
          <a:stretch>
            <a:fillRect/>
          </a:stretch>
        </p:blipFill>
        <p:spPr>
          <a:xfrm>
            <a:off x="6143199" y="690515"/>
            <a:ext cx="2042974" cy="4408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pic>
        <p:nvPicPr>
          <p:cNvPr id="338" name="Google Shape;338;p84"/>
          <p:cNvPicPr preferRelativeResize="0"/>
          <p:nvPr/>
        </p:nvPicPr>
        <p:blipFill>
          <a:blip r:embed="rId3">
            <a:alphaModFix/>
          </a:blip>
          <a:stretch>
            <a:fillRect/>
          </a:stretch>
        </p:blipFill>
        <p:spPr>
          <a:xfrm>
            <a:off x="167200" y="107475"/>
            <a:ext cx="8772450" cy="4878676"/>
          </a:xfrm>
          <a:prstGeom prst="rect">
            <a:avLst/>
          </a:prstGeom>
          <a:noFill/>
          <a:ln>
            <a:noFill/>
          </a:ln>
        </p:spPr>
      </p:pic>
      <p:sp>
        <p:nvSpPr>
          <p:cNvPr id="339" name="Google Shape;339;p84"/>
          <p:cNvSpPr txBox="1"/>
          <p:nvPr/>
        </p:nvSpPr>
        <p:spPr>
          <a:xfrm>
            <a:off x="2009275" y="20749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434343"/>
                </a:solidFill>
                <a:latin typeface="Roboto"/>
                <a:ea typeface="Roboto"/>
                <a:cs typeface="Roboto"/>
                <a:sym typeface="Roboto"/>
              </a:rPr>
              <a:t>Pitch &amp; Vote</a:t>
            </a:r>
            <a:endParaRPr sz="4600">
              <a:solidFill>
                <a:srgbClr val="434343"/>
              </a:solidFill>
              <a:latin typeface="Roboto"/>
              <a:ea typeface="Roboto"/>
              <a:cs typeface="Roboto"/>
              <a:sym typeface="Roboto"/>
            </a:endParaRPr>
          </a:p>
          <a:p>
            <a:pPr indent="0" lvl="0" marL="0" rtl="0" algn="r">
              <a:spcBef>
                <a:spcPts val="0"/>
              </a:spcBef>
              <a:spcAft>
                <a:spcPts val="0"/>
              </a:spcAft>
              <a:buNone/>
            </a:pPr>
            <a:r>
              <a:t/>
            </a:r>
            <a:endParaRPr sz="2000">
              <a:solidFill>
                <a:srgbClr val="434343"/>
              </a:solidFill>
              <a:latin typeface="Roboto"/>
              <a:ea typeface="Roboto"/>
              <a:cs typeface="Roboto"/>
              <a:sym typeface="Roboto"/>
            </a:endParaRPr>
          </a:p>
        </p:txBody>
      </p:sp>
      <p:sp>
        <p:nvSpPr>
          <p:cNvPr id="340" name="Google Shape;340;p84"/>
          <p:cNvSpPr/>
          <p:nvPr/>
        </p:nvSpPr>
        <p:spPr>
          <a:xfrm>
            <a:off x="8306625" y="-17650"/>
            <a:ext cx="853475" cy="492750"/>
          </a:xfrm>
          <a:custGeom>
            <a:rect b="b" l="l" r="r" t="t"/>
            <a:pathLst>
              <a:path extrusionOk="0" h="19710" w="34139">
                <a:moveTo>
                  <a:pt x="15593" y="293"/>
                </a:moveTo>
                <a:lnTo>
                  <a:pt x="34139" y="11001"/>
                </a:lnTo>
                <a:lnTo>
                  <a:pt x="34139" y="19710"/>
                </a:lnTo>
                <a:lnTo>
                  <a:pt x="0" y="0"/>
                </a:lnTo>
                <a:close/>
              </a:path>
            </a:pathLst>
          </a:custGeom>
          <a:solidFill>
            <a:srgbClr val="F3F3F3"/>
          </a:solidFill>
          <a:ln cap="flat" cmpd="sng" w="28575">
            <a:solidFill>
              <a:srgbClr val="999999"/>
            </a:solidFill>
            <a:prstDash val="solid"/>
            <a:round/>
            <a:headEnd len="med" w="med" type="none"/>
            <a:tailEnd len="med" w="med" type="none"/>
          </a:ln>
        </p:spPr>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pic>
        <p:nvPicPr>
          <p:cNvPr descr="csi_lab_slide_87Draft-02.jpg" id="917" name="Google Shape;917;p156"/>
          <p:cNvPicPr preferRelativeResize="0"/>
          <p:nvPr/>
        </p:nvPicPr>
        <p:blipFill rotWithShape="1">
          <a:blip r:embed="rId3">
            <a:alphaModFix/>
          </a:blip>
          <a:srcRect b="0" l="0" r="0" t="0"/>
          <a:stretch/>
        </p:blipFill>
        <p:spPr>
          <a:xfrm>
            <a:off x="0" y="-5614"/>
            <a:ext cx="9144001" cy="5916727"/>
          </a:xfrm>
          <a:prstGeom prst="rect">
            <a:avLst/>
          </a:prstGeom>
          <a:noFill/>
          <a:ln>
            <a:noFill/>
          </a:ln>
        </p:spPr>
      </p:pic>
      <p:sp>
        <p:nvSpPr>
          <p:cNvPr id="918" name="Google Shape;918;p156"/>
          <p:cNvSpPr txBox="1"/>
          <p:nvPr/>
        </p:nvSpPr>
        <p:spPr>
          <a:xfrm>
            <a:off x="4760775" y="2778850"/>
            <a:ext cx="3425400" cy="72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2000">
                <a:solidFill>
                  <a:srgbClr val="434343"/>
                </a:solidFill>
                <a:latin typeface="Roboto"/>
                <a:ea typeface="Roboto"/>
                <a:cs typeface="Roboto"/>
                <a:sym typeface="Roboto"/>
              </a:rPr>
              <a:t>Do people like working in </a:t>
            </a:r>
            <a:br>
              <a:rPr i="1" lang="en" sz="2000">
                <a:solidFill>
                  <a:srgbClr val="434343"/>
                </a:solidFill>
                <a:latin typeface="Roboto"/>
                <a:ea typeface="Roboto"/>
                <a:cs typeface="Roboto"/>
                <a:sym typeface="Roboto"/>
              </a:rPr>
            </a:br>
            <a:r>
              <a:rPr i="1" lang="en" sz="2000">
                <a:solidFill>
                  <a:srgbClr val="434343"/>
                </a:solidFill>
                <a:latin typeface="Roboto"/>
                <a:ea typeface="Roboto"/>
                <a:cs typeface="Roboto"/>
                <a:sym typeface="Roboto"/>
              </a:rPr>
              <a:t>high up places?</a:t>
            </a:r>
            <a:endParaRPr b="1" i="1" sz="2000">
              <a:solidFill>
                <a:srgbClr val="434343"/>
              </a:solidFill>
              <a:latin typeface="Roboto"/>
              <a:ea typeface="Roboto"/>
              <a:cs typeface="Roboto"/>
              <a:sym typeface="Roboto"/>
            </a:endParaRPr>
          </a:p>
        </p:txBody>
      </p:sp>
      <p:pic>
        <p:nvPicPr>
          <p:cNvPr descr="csi_lab_slide_090-02.png" id="919" name="Google Shape;919;p156"/>
          <p:cNvPicPr preferRelativeResize="0"/>
          <p:nvPr/>
        </p:nvPicPr>
        <p:blipFill>
          <a:blip r:embed="rId4">
            <a:alphaModFix/>
          </a:blip>
          <a:stretch>
            <a:fillRect/>
          </a:stretch>
        </p:blipFill>
        <p:spPr>
          <a:xfrm>
            <a:off x="6143199" y="690515"/>
            <a:ext cx="2042974" cy="44083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pic>
        <p:nvPicPr>
          <p:cNvPr descr="csi_lab_slide_88Draft (1)-02.jpg" id="924" name="Google Shape;924;p157"/>
          <p:cNvPicPr preferRelativeResize="0"/>
          <p:nvPr/>
        </p:nvPicPr>
        <p:blipFill rotWithShape="1">
          <a:blip r:embed="rId3">
            <a:alphaModFix/>
          </a:blip>
          <a:srcRect b="0" l="0" r="0" t="0"/>
          <a:stretch/>
        </p:blipFill>
        <p:spPr>
          <a:xfrm>
            <a:off x="0" y="-5614"/>
            <a:ext cx="9144001" cy="5916727"/>
          </a:xfrm>
          <a:prstGeom prst="rect">
            <a:avLst/>
          </a:prstGeom>
          <a:noFill/>
          <a:ln>
            <a:noFill/>
          </a:ln>
        </p:spPr>
      </p:pic>
      <p:sp>
        <p:nvSpPr>
          <p:cNvPr id="925" name="Google Shape;925;p157"/>
          <p:cNvSpPr txBox="1"/>
          <p:nvPr/>
        </p:nvSpPr>
        <p:spPr>
          <a:xfrm>
            <a:off x="4760775" y="2778850"/>
            <a:ext cx="3425400" cy="72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2000">
                <a:solidFill>
                  <a:srgbClr val="434343"/>
                </a:solidFill>
                <a:latin typeface="Roboto"/>
                <a:ea typeface="Roboto"/>
                <a:cs typeface="Roboto"/>
                <a:sym typeface="Roboto"/>
              </a:rPr>
              <a:t>How much helium does it take to lift a person? </a:t>
            </a:r>
            <a:endParaRPr b="1" i="1" sz="2000">
              <a:solidFill>
                <a:srgbClr val="434343"/>
              </a:solidFill>
              <a:latin typeface="Roboto"/>
              <a:ea typeface="Roboto"/>
              <a:cs typeface="Roboto"/>
              <a:sym typeface="Roboto"/>
            </a:endParaRPr>
          </a:p>
        </p:txBody>
      </p:sp>
      <p:sp>
        <p:nvSpPr>
          <p:cNvPr id="926" name="Google Shape;926;p157"/>
          <p:cNvSpPr txBox="1"/>
          <p:nvPr/>
        </p:nvSpPr>
        <p:spPr>
          <a:xfrm>
            <a:off x="6148663" y="1207575"/>
            <a:ext cx="2043000" cy="4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Roboto"/>
                <a:ea typeface="Roboto"/>
                <a:cs typeface="Roboto"/>
                <a:sym typeface="Roboto"/>
              </a:rPr>
              <a:t>(small, quick, partially)</a:t>
            </a:r>
            <a:endParaRPr>
              <a:solidFill>
                <a:srgbClr val="666666"/>
              </a:solidFill>
              <a:latin typeface="Roboto"/>
              <a:ea typeface="Roboto"/>
              <a:cs typeface="Roboto"/>
              <a:sym typeface="Roboto"/>
            </a:endParaRPr>
          </a:p>
        </p:txBody>
      </p:sp>
      <p:pic>
        <p:nvPicPr>
          <p:cNvPr descr="csi_lab_slide_090-03.png" id="927" name="Google Shape;927;p157"/>
          <p:cNvPicPr preferRelativeResize="0"/>
          <p:nvPr/>
        </p:nvPicPr>
        <p:blipFill>
          <a:blip r:embed="rId4">
            <a:alphaModFix/>
          </a:blip>
          <a:stretch>
            <a:fillRect/>
          </a:stretch>
        </p:blipFill>
        <p:spPr>
          <a:xfrm>
            <a:off x="6143196" y="583663"/>
            <a:ext cx="2042975" cy="65454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pic>
        <p:nvPicPr>
          <p:cNvPr descr="csi_lab_slide_082-01.jpg" id="932" name="Google Shape;932;p158"/>
          <p:cNvPicPr preferRelativeResize="0"/>
          <p:nvPr/>
        </p:nvPicPr>
        <p:blipFill rotWithShape="1">
          <a:blip r:embed="rId3">
            <a:alphaModFix/>
          </a:blip>
          <a:srcRect b="0" l="0" r="0" t="0"/>
          <a:stretch/>
        </p:blipFill>
        <p:spPr>
          <a:xfrm>
            <a:off x="0" y="-5601"/>
            <a:ext cx="9144006" cy="5916702"/>
          </a:xfrm>
          <a:prstGeom prst="rect">
            <a:avLst/>
          </a:prstGeom>
          <a:noFill/>
          <a:ln>
            <a:noFill/>
          </a:ln>
        </p:spPr>
      </p:pic>
      <p:sp>
        <p:nvSpPr>
          <p:cNvPr id="933" name="Google Shape;933;p158"/>
          <p:cNvSpPr txBox="1"/>
          <p:nvPr/>
        </p:nvSpPr>
        <p:spPr>
          <a:xfrm>
            <a:off x="5021025" y="2778850"/>
            <a:ext cx="3165300" cy="72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2000">
                <a:solidFill>
                  <a:srgbClr val="434343"/>
                </a:solidFill>
                <a:latin typeface="Roboto"/>
                <a:ea typeface="Roboto"/>
                <a:cs typeface="Roboto"/>
                <a:sym typeface="Roboto"/>
              </a:rPr>
              <a:t>Will people use a device that fits in a shirt pocket? </a:t>
            </a:r>
            <a:endParaRPr b="1" i="1" sz="2000">
              <a:solidFill>
                <a:srgbClr val="434343"/>
              </a:solidFill>
              <a:latin typeface="Roboto"/>
              <a:ea typeface="Roboto"/>
              <a:cs typeface="Roboto"/>
              <a:sym typeface="Roboto"/>
            </a:endParaRPr>
          </a:p>
        </p:txBody>
      </p:sp>
      <p:pic>
        <p:nvPicPr>
          <p:cNvPr descr="csi_lab_slide_090-02.png" id="934" name="Google Shape;934;p158"/>
          <p:cNvPicPr preferRelativeResize="0"/>
          <p:nvPr/>
        </p:nvPicPr>
        <p:blipFill>
          <a:blip r:embed="rId4">
            <a:alphaModFix/>
          </a:blip>
          <a:stretch>
            <a:fillRect/>
          </a:stretch>
        </p:blipFill>
        <p:spPr>
          <a:xfrm>
            <a:off x="6143199" y="690515"/>
            <a:ext cx="2042974" cy="44083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8" name="Shape 938"/>
        <p:cNvGrpSpPr/>
        <p:nvPr/>
      </p:nvGrpSpPr>
      <p:grpSpPr>
        <a:xfrm>
          <a:off x="0" y="0"/>
          <a:ext cx="0" cy="0"/>
          <a:chOff x="0" y="0"/>
          <a:chExt cx="0" cy="0"/>
        </a:xfrm>
      </p:grpSpPr>
      <p:pic>
        <p:nvPicPr>
          <p:cNvPr descr="csi_lab_slide_081.jpg" id="939" name="Google Shape;939;p159"/>
          <p:cNvPicPr preferRelativeResize="0"/>
          <p:nvPr/>
        </p:nvPicPr>
        <p:blipFill rotWithShape="1">
          <a:blip r:embed="rId3">
            <a:alphaModFix/>
          </a:blip>
          <a:srcRect b="0" l="0" r="0" t="0"/>
          <a:stretch/>
        </p:blipFill>
        <p:spPr>
          <a:xfrm>
            <a:off x="0" y="0"/>
            <a:ext cx="9144007" cy="5916702"/>
          </a:xfrm>
          <a:prstGeom prst="rect">
            <a:avLst/>
          </a:prstGeom>
          <a:noFill/>
          <a:ln>
            <a:noFill/>
          </a:ln>
        </p:spPr>
      </p:pic>
      <p:sp>
        <p:nvSpPr>
          <p:cNvPr id="940" name="Google Shape;940;p159"/>
          <p:cNvSpPr txBox="1"/>
          <p:nvPr/>
        </p:nvSpPr>
        <p:spPr>
          <a:xfrm>
            <a:off x="3777250" y="2778850"/>
            <a:ext cx="4409100" cy="72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i="1" sz="2000">
              <a:solidFill>
                <a:srgbClr val="434343"/>
              </a:solidFill>
              <a:latin typeface="Roboto"/>
              <a:ea typeface="Roboto"/>
              <a:cs typeface="Roboto"/>
              <a:sym typeface="Roboto"/>
            </a:endParaRPr>
          </a:p>
          <a:p>
            <a:pPr indent="0" lvl="0" marL="0" rtl="0" algn="r">
              <a:spcBef>
                <a:spcPts val="0"/>
              </a:spcBef>
              <a:spcAft>
                <a:spcPts val="0"/>
              </a:spcAft>
              <a:buNone/>
            </a:pPr>
            <a:r>
              <a:rPr i="1" lang="en" sz="2000">
                <a:solidFill>
                  <a:srgbClr val="434343"/>
                </a:solidFill>
                <a:latin typeface="Roboto"/>
                <a:ea typeface="Roboto"/>
                <a:cs typeface="Roboto"/>
                <a:sym typeface="Roboto"/>
              </a:rPr>
              <a:t>Will people order McSpaghetti?</a:t>
            </a:r>
            <a:endParaRPr b="1" i="1" sz="2000">
              <a:solidFill>
                <a:srgbClr val="434343"/>
              </a:solidFill>
              <a:latin typeface="Roboto"/>
              <a:ea typeface="Roboto"/>
              <a:cs typeface="Roboto"/>
              <a:sym typeface="Roboto"/>
            </a:endParaRPr>
          </a:p>
        </p:txBody>
      </p:sp>
      <p:pic>
        <p:nvPicPr>
          <p:cNvPr descr="csi_lab_slide_090-02.png" id="941" name="Google Shape;941;p159"/>
          <p:cNvPicPr preferRelativeResize="0"/>
          <p:nvPr/>
        </p:nvPicPr>
        <p:blipFill>
          <a:blip r:embed="rId4">
            <a:alphaModFix/>
          </a:blip>
          <a:stretch>
            <a:fillRect/>
          </a:stretch>
        </p:blipFill>
        <p:spPr>
          <a:xfrm>
            <a:off x="6143199" y="690515"/>
            <a:ext cx="2042974" cy="44083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pic>
        <p:nvPicPr>
          <p:cNvPr descr="csi_lab_slide_91-01.jpg" id="946" name="Google Shape;946;p160"/>
          <p:cNvPicPr preferRelativeResize="0"/>
          <p:nvPr/>
        </p:nvPicPr>
        <p:blipFill rotWithShape="1">
          <a:blip r:embed="rId3">
            <a:alphaModFix/>
          </a:blip>
          <a:srcRect b="0" l="0" r="0" t="0"/>
          <a:stretch/>
        </p:blipFill>
        <p:spPr>
          <a:xfrm>
            <a:off x="0" y="0"/>
            <a:ext cx="9144007" cy="5916702"/>
          </a:xfrm>
          <a:prstGeom prst="rect">
            <a:avLst/>
          </a:prstGeom>
          <a:noFill/>
          <a:ln>
            <a:noFill/>
          </a:ln>
        </p:spPr>
      </p:pic>
      <p:sp>
        <p:nvSpPr>
          <p:cNvPr id="947" name="Google Shape;947;p160"/>
          <p:cNvSpPr txBox="1"/>
          <p:nvPr/>
        </p:nvSpPr>
        <p:spPr>
          <a:xfrm>
            <a:off x="4102050" y="2778850"/>
            <a:ext cx="4084200" cy="72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2000">
                <a:solidFill>
                  <a:srgbClr val="434343"/>
                </a:solidFill>
                <a:latin typeface="Roboto"/>
                <a:ea typeface="Roboto"/>
                <a:cs typeface="Roboto"/>
                <a:sym typeface="Roboto"/>
              </a:rPr>
              <a:t>Will people buy new electronics if we payed them for their old ones?</a:t>
            </a:r>
            <a:endParaRPr b="1" i="1" sz="2000">
              <a:solidFill>
                <a:srgbClr val="434343"/>
              </a:solidFill>
              <a:latin typeface="Roboto"/>
              <a:ea typeface="Roboto"/>
              <a:cs typeface="Roboto"/>
              <a:sym typeface="Roboto"/>
            </a:endParaRPr>
          </a:p>
        </p:txBody>
      </p:sp>
      <p:sp>
        <p:nvSpPr>
          <p:cNvPr id="948" name="Google Shape;948;p160"/>
          <p:cNvSpPr txBox="1"/>
          <p:nvPr/>
        </p:nvSpPr>
        <p:spPr>
          <a:xfrm>
            <a:off x="6148663" y="1207575"/>
            <a:ext cx="2043000" cy="4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Roboto"/>
                <a:ea typeface="Roboto"/>
                <a:cs typeface="Roboto"/>
                <a:sym typeface="Roboto"/>
              </a:rPr>
              <a:t>(small, quick, partially)</a:t>
            </a:r>
            <a:endParaRPr>
              <a:solidFill>
                <a:srgbClr val="666666"/>
              </a:solidFill>
              <a:latin typeface="Roboto"/>
              <a:ea typeface="Roboto"/>
              <a:cs typeface="Roboto"/>
              <a:sym typeface="Roboto"/>
            </a:endParaRPr>
          </a:p>
        </p:txBody>
      </p:sp>
      <p:pic>
        <p:nvPicPr>
          <p:cNvPr descr="csi_lab_slide_090-03.png" id="949" name="Google Shape;949;p160"/>
          <p:cNvPicPr preferRelativeResize="0"/>
          <p:nvPr/>
        </p:nvPicPr>
        <p:blipFill>
          <a:blip r:embed="rId4">
            <a:alphaModFix/>
          </a:blip>
          <a:stretch>
            <a:fillRect/>
          </a:stretch>
        </p:blipFill>
        <p:spPr>
          <a:xfrm>
            <a:off x="6143196" y="583663"/>
            <a:ext cx="2042975" cy="65454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pic>
        <p:nvPicPr>
          <p:cNvPr descr="csi_lab_slide_093a.jpg" id="954" name="Google Shape;954;p161"/>
          <p:cNvPicPr preferRelativeResize="0"/>
          <p:nvPr/>
        </p:nvPicPr>
        <p:blipFill rotWithShape="1">
          <a:blip r:embed="rId3">
            <a:alphaModFix/>
          </a:blip>
          <a:srcRect b="0" l="0" r="0" t="0"/>
          <a:stretch/>
        </p:blipFill>
        <p:spPr>
          <a:xfrm>
            <a:off x="0" y="0"/>
            <a:ext cx="9144007" cy="5916702"/>
          </a:xfrm>
          <a:prstGeom prst="rect">
            <a:avLst/>
          </a:prstGeom>
          <a:noFill/>
          <a:ln>
            <a:noFill/>
          </a:ln>
        </p:spPr>
      </p:pic>
      <p:sp>
        <p:nvSpPr>
          <p:cNvPr id="955" name="Google Shape;955;p161"/>
          <p:cNvSpPr txBox="1"/>
          <p:nvPr/>
        </p:nvSpPr>
        <p:spPr>
          <a:xfrm>
            <a:off x="6148663" y="1207575"/>
            <a:ext cx="2043000" cy="4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Roboto"/>
                <a:ea typeface="Roboto"/>
                <a:cs typeface="Roboto"/>
                <a:sym typeface="Roboto"/>
              </a:rPr>
              <a:t>(small, quick, partially)</a:t>
            </a:r>
            <a:endParaRPr>
              <a:solidFill>
                <a:srgbClr val="666666"/>
              </a:solidFill>
              <a:latin typeface="Roboto"/>
              <a:ea typeface="Roboto"/>
              <a:cs typeface="Roboto"/>
              <a:sym typeface="Roboto"/>
            </a:endParaRPr>
          </a:p>
        </p:txBody>
      </p:sp>
      <p:pic>
        <p:nvPicPr>
          <p:cNvPr descr="csi_lab_slide_090-03.png" id="956" name="Google Shape;956;p161"/>
          <p:cNvPicPr preferRelativeResize="0"/>
          <p:nvPr/>
        </p:nvPicPr>
        <p:blipFill>
          <a:blip r:embed="rId4">
            <a:alphaModFix/>
          </a:blip>
          <a:stretch>
            <a:fillRect/>
          </a:stretch>
        </p:blipFill>
        <p:spPr>
          <a:xfrm>
            <a:off x="6143196" y="583663"/>
            <a:ext cx="2042975" cy="654545"/>
          </a:xfrm>
          <a:prstGeom prst="rect">
            <a:avLst/>
          </a:prstGeom>
          <a:noFill/>
          <a:ln>
            <a:noFill/>
          </a:ln>
        </p:spPr>
      </p:pic>
      <p:sp>
        <p:nvSpPr>
          <p:cNvPr id="957" name="Google Shape;957;p161"/>
          <p:cNvSpPr txBox="1"/>
          <p:nvPr/>
        </p:nvSpPr>
        <p:spPr>
          <a:xfrm>
            <a:off x="4637775" y="2778850"/>
            <a:ext cx="3548400" cy="72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2000">
                <a:solidFill>
                  <a:srgbClr val="434343"/>
                </a:solidFill>
                <a:latin typeface="Roboto"/>
                <a:ea typeface="Roboto"/>
                <a:cs typeface="Roboto"/>
                <a:sym typeface="Roboto"/>
              </a:rPr>
              <a:t>Will people use hand gestures to navigate software?</a:t>
            </a:r>
            <a:endParaRPr b="1" i="1" sz="2000">
              <a:solidFill>
                <a:srgbClr val="434343"/>
              </a:solidFill>
              <a:latin typeface="Roboto"/>
              <a:ea typeface="Roboto"/>
              <a:cs typeface="Roboto"/>
              <a:sym typeface="Robot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pic>
        <p:nvPicPr>
          <p:cNvPr descr="csi_lab_slide_093b.jpg" id="962" name="Google Shape;962;p162"/>
          <p:cNvPicPr preferRelativeResize="0"/>
          <p:nvPr/>
        </p:nvPicPr>
        <p:blipFill rotWithShape="1">
          <a:blip r:embed="rId3">
            <a:alphaModFix/>
          </a:blip>
          <a:srcRect b="0" l="0" r="0" t="0"/>
          <a:stretch/>
        </p:blipFill>
        <p:spPr>
          <a:xfrm>
            <a:off x="0" y="0"/>
            <a:ext cx="9144007" cy="5916702"/>
          </a:xfrm>
          <a:prstGeom prst="rect">
            <a:avLst/>
          </a:prstGeom>
          <a:noFill/>
          <a:ln>
            <a:noFill/>
          </a:ln>
        </p:spPr>
      </p:pic>
      <p:sp>
        <p:nvSpPr>
          <p:cNvPr id="963" name="Google Shape;963;p162"/>
          <p:cNvSpPr txBox="1"/>
          <p:nvPr/>
        </p:nvSpPr>
        <p:spPr>
          <a:xfrm>
            <a:off x="6148663" y="1207575"/>
            <a:ext cx="2043000" cy="4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Roboto"/>
                <a:ea typeface="Roboto"/>
                <a:cs typeface="Roboto"/>
                <a:sym typeface="Roboto"/>
              </a:rPr>
              <a:t>(small, quick, partially)</a:t>
            </a:r>
            <a:endParaRPr>
              <a:solidFill>
                <a:srgbClr val="666666"/>
              </a:solidFill>
              <a:latin typeface="Roboto"/>
              <a:ea typeface="Roboto"/>
              <a:cs typeface="Roboto"/>
              <a:sym typeface="Roboto"/>
            </a:endParaRPr>
          </a:p>
        </p:txBody>
      </p:sp>
      <p:pic>
        <p:nvPicPr>
          <p:cNvPr descr="csi_lab_slide_090-03.png" id="964" name="Google Shape;964;p162"/>
          <p:cNvPicPr preferRelativeResize="0"/>
          <p:nvPr/>
        </p:nvPicPr>
        <p:blipFill>
          <a:blip r:embed="rId4">
            <a:alphaModFix/>
          </a:blip>
          <a:stretch>
            <a:fillRect/>
          </a:stretch>
        </p:blipFill>
        <p:spPr>
          <a:xfrm>
            <a:off x="6143196" y="583663"/>
            <a:ext cx="2042975" cy="654545"/>
          </a:xfrm>
          <a:prstGeom prst="rect">
            <a:avLst/>
          </a:prstGeom>
          <a:noFill/>
          <a:ln>
            <a:noFill/>
          </a:ln>
        </p:spPr>
      </p:pic>
      <p:sp>
        <p:nvSpPr>
          <p:cNvPr id="965" name="Google Shape;965;p162"/>
          <p:cNvSpPr txBox="1"/>
          <p:nvPr/>
        </p:nvSpPr>
        <p:spPr>
          <a:xfrm>
            <a:off x="4734750" y="2778850"/>
            <a:ext cx="3451500" cy="72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2000">
                <a:solidFill>
                  <a:srgbClr val="434343"/>
                </a:solidFill>
                <a:latin typeface="Roboto"/>
                <a:ea typeface="Roboto"/>
                <a:cs typeface="Roboto"/>
                <a:sym typeface="Roboto"/>
              </a:rPr>
              <a:t>Will people use hand gestures to navigate software?</a:t>
            </a:r>
            <a:endParaRPr b="1" i="1" sz="2000">
              <a:solidFill>
                <a:srgbClr val="434343"/>
              </a:solidFill>
              <a:latin typeface="Roboto"/>
              <a:ea typeface="Roboto"/>
              <a:cs typeface="Roboto"/>
              <a:sym typeface="Robot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pic>
        <p:nvPicPr>
          <p:cNvPr descr="csi_lab_slide_90draft-04.jpg" id="970" name="Google Shape;970;p163"/>
          <p:cNvPicPr preferRelativeResize="0"/>
          <p:nvPr/>
        </p:nvPicPr>
        <p:blipFill>
          <a:blip r:embed="rId3">
            <a:alphaModFix/>
          </a:blip>
          <a:stretch>
            <a:fillRect/>
          </a:stretch>
        </p:blipFill>
        <p:spPr>
          <a:xfrm>
            <a:off x="0" y="0"/>
            <a:ext cx="9144000" cy="5916702"/>
          </a:xfrm>
          <a:prstGeom prst="rect">
            <a:avLst/>
          </a:prstGeom>
          <a:noFill/>
          <a:ln>
            <a:noFill/>
          </a:ln>
        </p:spPr>
      </p:pic>
      <p:sp>
        <p:nvSpPr>
          <p:cNvPr id="971" name="Google Shape;971;p163"/>
          <p:cNvSpPr txBox="1"/>
          <p:nvPr/>
        </p:nvSpPr>
        <p:spPr>
          <a:xfrm>
            <a:off x="469450" y="322300"/>
            <a:ext cx="771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434343"/>
                </a:solidFill>
                <a:latin typeface="Roboto"/>
                <a:ea typeface="Roboto"/>
                <a:cs typeface="Roboto"/>
                <a:sym typeface="Roboto"/>
              </a:rPr>
              <a:t>How would you prototype...</a:t>
            </a:r>
            <a:endParaRPr sz="2000">
              <a:solidFill>
                <a:srgbClr val="434343"/>
              </a:solidFill>
              <a:latin typeface="Roboto"/>
              <a:ea typeface="Roboto"/>
              <a:cs typeface="Roboto"/>
              <a:sym typeface="Roboto"/>
            </a:endParaRPr>
          </a:p>
        </p:txBody>
      </p:sp>
      <p:sp>
        <p:nvSpPr>
          <p:cNvPr id="972" name="Google Shape;972;p163"/>
          <p:cNvSpPr txBox="1"/>
          <p:nvPr/>
        </p:nvSpPr>
        <p:spPr>
          <a:xfrm>
            <a:off x="914400" y="1313475"/>
            <a:ext cx="7620000" cy="32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666666"/>
                </a:solidFill>
                <a:latin typeface="Roboto"/>
                <a:ea typeface="Roboto"/>
                <a:cs typeface="Roboto"/>
                <a:sym typeface="Roboto"/>
              </a:rPr>
              <a:t>Job rotation program so people can learn about peers’ roles</a:t>
            </a:r>
            <a:endParaRPr b="1" sz="2000">
              <a:solidFill>
                <a:srgbClr val="666666"/>
              </a:solidFill>
              <a:latin typeface="Roboto"/>
              <a:ea typeface="Roboto"/>
              <a:cs typeface="Roboto"/>
              <a:sym typeface="Roboto"/>
            </a:endParaRPr>
          </a:p>
          <a:p>
            <a:pPr indent="0" lvl="0" marL="0" rtl="0" algn="l">
              <a:spcBef>
                <a:spcPts val="0"/>
              </a:spcBef>
              <a:spcAft>
                <a:spcPts val="0"/>
              </a:spcAft>
              <a:buNone/>
            </a:pPr>
            <a:r>
              <a:rPr i="1" lang="en" sz="2000">
                <a:solidFill>
                  <a:srgbClr val="666666"/>
                </a:solidFill>
                <a:latin typeface="Roboto"/>
                <a:ea typeface="Roboto"/>
                <a:cs typeface="Roboto"/>
                <a:sym typeface="Roboto"/>
              </a:rPr>
              <a:t>Would people sign up for a rotational program?</a:t>
            </a:r>
            <a:endParaRPr i="1" sz="2000">
              <a:solidFill>
                <a:srgbClr val="666666"/>
              </a:solidFill>
              <a:latin typeface="Roboto"/>
              <a:ea typeface="Roboto"/>
              <a:cs typeface="Roboto"/>
              <a:sym typeface="Roboto"/>
            </a:endParaRPr>
          </a:p>
          <a:p>
            <a:pPr indent="0" lvl="0" marL="0" rtl="0" algn="l">
              <a:spcBef>
                <a:spcPts val="0"/>
              </a:spcBef>
              <a:spcAft>
                <a:spcPts val="0"/>
              </a:spcAft>
              <a:buNone/>
            </a:pPr>
            <a:r>
              <a:t/>
            </a:r>
            <a:endParaRPr i="1" sz="2000">
              <a:solidFill>
                <a:srgbClr val="666666"/>
              </a:solidFill>
              <a:latin typeface="Roboto"/>
              <a:ea typeface="Roboto"/>
              <a:cs typeface="Roboto"/>
              <a:sym typeface="Roboto"/>
            </a:endParaRPr>
          </a:p>
          <a:p>
            <a:pPr indent="0" lvl="0" marL="0" rtl="0" algn="l">
              <a:spcBef>
                <a:spcPts val="0"/>
              </a:spcBef>
              <a:spcAft>
                <a:spcPts val="0"/>
              </a:spcAft>
              <a:buNone/>
            </a:pPr>
            <a:r>
              <a:rPr b="1" lang="en" sz="2000">
                <a:solidFill>
                  <a:srgbClr val="666666"/>
                </a:solidFill>
                <a:latin typeface="Roboto"/>
                <a:ea typeface="Roboto"/>
                <a:cs typeface="Roboto"/>
                <a:sym typeface="Roboto"/>
              </a:rPr>
              <a:t>New candidate to join team</a:t>
            </a:r>
            <a:endParaRPr sz="2000">
              <a:solidFill>
                <a:srgbClr val="666666"/>
              </a:solidFill>
              <a:latin typeface="Roboto"/>
              <a:ea typeface="Roboto"/>
              <a:cs typeface="Roboto"/>
              <a:sym typeface="Roboto"/>
            </a:endParaRPr>
          </a:p>
          <a:p>
            <a:pPr indent="0" lvl="0" marL="0" rtl="0" algn="l">
              <a:spcBef>
                <a:spcPts val="0"/>
              </a:spcBef>
              <a:spcAft>
                <a:spcPts val="0"/>
              </a:spcAft>
              <a:buNone/>
            </a:pPr>
            <a:r>
              <a:rPr i="1" lang="en" sz="2000">
                <a:solidFill>
                  <a:srgbClr val="666666"/>
                </a:solidFill>
                <a:latin typeface="Roboto"/>
                <a:ea typeface="Roboto"/>
                <a:cs typeface="Roboto"/>
                <a:sym typeface="Roboto"/>
              </a:rPr>
              <a:t>How collaboratively would this person work on the team?</a:t>
            </a:r>
            <a:endParaRPr i="1" sz="2000">
              <a:solidFill>
                <a:srgbClr val="666666"/>
              </a:solidFill>
              <a:latin typeface="Roboto"/>
              <a:ea typeface="Roboto"/>
              <a:cs typeface="Roboto"/>
              <a:sym typeface="Roboto"/>
            </a:endParaRPr>
          </a:p>
          <a:p>
            <a:pPr indent="0" lvl="0" marL="0" rtl="0" algn="l">
              <a:spcBef>
                <a:spcPts val="0"/>
              </a:spcBef>
              <a:spcAft>
                <a:spcPts val="0"/>
              </a:spcAft>
              <a:buNone/>
            </a:pPr>
            <a:r>
              <a:t/>
            </a:r>
            <a:endParaRPr i="1" sz="2000">
              <a:solidFill>
                <a:srgbClr val="666666"/>
              </a:solidFill>
              <a:latin typeface="Roboto"/>
              <a:ea typeface="Roboto"/>
              <a:cs typeface="Roboto"/>
              <a:sym typeface="Roboto"/>
            </a:endParaRPr>
          </a:p>
          <a:p>
            <a:pPr indent="0" lvl="0" marL="0" rtl="0" algn="l">
              <a:spcBef>
                <a:spcPts val="0"/>
              </a:spcBef>
              <a:spcAft>
                <a:spcPts val="0"/>
              </a:spcAft>
              <a:buNone/>
            </a:pPr>
            <a:r>
              <a:rPr b="1" lang="en" sz="2000">
                <a:solidFill>
                  <a:srgbClr val="666666"/>
                </a:solidFill>
                <a:latin typeface="Roboto"/>
                <a:ea typeface="Roboto"/>
                <a:cs typeface="Roboto"/>
                <a:sym typeface="Roboto"/>
              </a:rPr>
              <a:t>Food delivery app</a:t>
            </a:r>
            <a:endParaRPr i="1" sz="2000">
              <a:solidFill>
                <a:srgbClr val="434343"/>
              </a:solidFill>
              <a:latin typeface="Roboto"/>
              <a:ea typeface="Roboto"/>
              <a:cs typeface="Roboto"/>
              <a:sym typeface="Roboto"/>
            </a:endParaRPr>
          </a:p>
          <a:p>
            <a:pPr indent="0" lvl="0" marL="0" rtl="0" algn="l">
              <a:spcBef>
                <a:spcPts val="0"/>
              </a:spcBef>
              <a:spcAft>
                <a:spcPts val="0"/>
              </a:spcAft>
              <a:buNone/>
            </a:pPr>
            <a:r>
              <a:rPr i="1" lang="en" sz="2000">
                <a:solidFill>
                  <a:srgbClr val="666666"/>
                </a:solidFill>
                <a:latin typeface="Roboto"/>
                <a:ea typeface="Roboto"/>
                <a:cs typeface="Roboto"/>
                <a:sym typeface="Roboto"/>
              </a:rPr>
              <a:t>How quickly do people need their food delivered?</a:t>
            </a:r>
            <a:endParaRPr i="1" sz="2000">
              <a:solidFill>
                <a:srgbClr val="666666"/>
              </a:solidFill>
              <a:latin typeface="Roboto"/>
              <a:ea typeface="Roboto"/>
              <a:cs typeface="Roboto"/>
              <a:sym typeface="Roboto"/>
            </a:endParaRPr>
          </a:p>
          <a:p>
            <a:pPr indent="0" lvl="0" marL="0" rtl="0" algn="r">
              <a:spcBef>
                <a:spcPts val="0"/>
              </a:spcBef>
              <a:spcAft>
                <a:spcPts val="0"/>
              </a:spcAft>
              <a:buNone/>
            </a:pPr>
            <a:r>
              <a:t/>
            </a:r>
            <a:endParaRPr sz="2000">
              <a:solidFill>
                <a:srgbClr val="434343"/>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
                                            <p:txEl>
                                              <p:pRg end="0" st="0"/>
                                            </p:txEl>
                                          </p:spTgt>
                                        </p:tgtEl>
                                        <p:attrNameLst>
                                          <p:attrName>style.visibility</p:attrName>
                                        </p:attrNameLst>
                                      </p:cBhvr>
                                      <p:to>
                                        <p:strVal val="visible"/>
                                      </p:to>
                                    </p:set>
                                    <p:animEffect filter="fade" transition="in">
                                      <p:cBhvr>
                                        <p:cTn dur="500"/>
                                        <p:tgtEl>
                                          <p:spTgt spid="9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
                                            <p:txEl>
                                              <p:pRg end="1" st="1"/>
                                            </p:txEl>
                                          </p:spTgt>
                                        </p:tgtEl>
                                        <p:attrNameLst>
                                          <p:attrName>style.visibility</p:attrName>
                                        </p:attrNameLst>
                                      </p:cBhvr>
                                      <p:to>
                                        <p:strVal val="visible"/>
                                      </p:to>
                                    </p:set>
                                    <p:animEffect filter="fade" transition="in">
                                      <p:cBhvr>
                                        <p:cTn dur="500"/>
                                        <p:tgtEl>
                                          <p:spTgt spid="9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
                                            <p:txEl>
                                              <p:pRg end="2" st="2"/>
                                            </p:txEl>
                                          </p:spTgt>
                                        </p:tgtEl>
                                        <p:attrNameLst>
                                          <p:attrName>style.visibility</p:attrName>
                                        </p:attrNameLst>
                                      </p:cBhvr>
                                      <p:to>
                                        <p:strVal val="visible"/>
                                      </p:to>
                                    </p:set>
                                    <p:animEffect filter="fade" transition="in">
                                      <p:cBhvr>
                                        <p:cTn dur="500"/>
                                        <p:tgtEl>
                                          <p:spTgt spid="9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
                                            <p:txEl>
                                              <p:pRg end="3" st="3"/>
                                            </p:txEl>
                                          </p:spTgt>
                                        </p:tgtEl>
                                        <p:attrNameLst>
                                          <p:attrName>style.visibility</p:attrName>
                                        </p:attrNameLst>
                                      </p:cBhvr>
                                      <p:to>
                                        <p:strVal val="visible"/>
                                      </p:to>
                                    </p:set>
                                    <p:animEffect filter="fade" transition="in">
                                      <p:cBhvr>
                                        <p:cTn dur="500"/>
                                        <p:tgtEl>
                                          <p:spTgt spid="9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
                                            <p:txEl>
                                              <p:pRg end="4" st="4"/>
                                            </p:txEl>
                                          </p:spTgt>
                                        </p:tgtEl>
                                        <p:attrNameLst>
                                          <p:attrName>style.visibility</p:attrName>
                                        </p:attrNameLst>
                                      </p:cBhvr>
                                      <p:to>
                                        <p:strVal val="visible"/>
                                      </p:to>
                                    </p:set>
                                    <p:animEffect filter="fade" transition="in">
                                      <p:cBhvr>
                                        <p:cTn dur="500"/>
                                        <p:tgtEl>
                                          <p:spTgt spid="97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
                                            <p:txEl>
                                              <p:pRg end="5" st="5"/>
                                            </p:txEl>
                                          </p:spTgt>
                                        </p:tgtEl>
                                        <p:attrNameLst>
                                          <p:attrName>style.visibility</p:attrName>
                                        </p:attrNameLst>
                                      </p:cBhvr>
                                      <p:to>
                                        <p:strVal val="visible"/>
                                      </p:to>
                                    </p:set>
                                    <p:animEffect filter="fade" transition="in">
                                      <p:cBhvr>
                                        <p:cTn dur="500"/>
                                        <p:tgtEl>
                                          <p:spTgt spid="97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
                                            <p:txEl>
                                              <p:pRg end="6" st="6"/>
                                            </p:txEl>
                                          </p:spTgt>
                                        </p:tgtEl>
                                        <p:attrNameLst>
                                          <p:attrName>style.visibility</p:attrName>
                                        </p:attrNameLst>
                                      </p:cBhvr>
                                      <p:to>
                                        <p:strVal val="visible"/>
                                      </p:to>
                                    </p:set>
                                    <p:animEffect filter="fade" transition="in">
                                      <p:cBhvr>
                                        <p:cTn dur="500"/>
                                        <p:tgtEl>
                                          <p:spTgt spid="97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
                                            <p:txEl>
                                              <p:pRg end="7" st="7"/>
                                            </p:txEl>
                                          </p:spTgt>
                                        </p:tgtEl>
                                        <p:attrNameLst>
                                          <p:attrName>style.visibility</p:attrName>
                                        </p:attrNameLst>
                                      </p:cBhvr>
                                      <p:to>
                                        <p:strVal val="visible"/>
                                      </p:to>
                                    </p:set>
                                    <p:animEffect filter="fade" transition="in">
                                      <p:cBhvr>
                                        <p:cTn dur="500"/>
                                        <p:tgtEl>
                                          <p:spTgt spid="97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
                                            <p:txEl>
                                              <p:pRg end="8" st="8"/>
                                            </p:txEl>
                                          </p:spTgt>
                                        </p:tgtEl>
                                        <p:attrNameLst>
                                          <p:attrName>style.visibility</p:attrName>
                                        </p:attrNameLst>
                                      </p:cBhvr>
                                      <p:to>
                                        <p:strVal val="visible"/>
                                      </p:to>
                                    </p:set>
                                    <p:animEffect filter="fade" transition="in">
                                      <p:cBhvr>
                                        <p:cTn dur="500"/>
                                        <p:tgtEl>
                                          <p:spTgt spid="97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pic>
        <p:nvPicPr>
          <p:cNvPr descr="csi_lab_slide_90draft-04.jpg" id="977" name="Google Shape;977;p164"/>
          <p:cNvPicPr preferRelativeResize="0"/>
          <p:nvPr/>
        </p:nvPicPr>
        <p:blipFill>
          <a:blip r:embed="rId3">
            <a:alphaModFix/>
          </a:blip>
          <a:stretch>
            <a:fillRect/>
          </a:stretch>
        </p:blipFill>
        <p:spPr>
          <a:xfrm>
            <a:off x="0" y="0"/>
            <a:ext cx="9144001" cy="5916702"/>
          </a:xfrm>
          <a:prstGeom prst="rect">
            <a:avLst/>
          </a:prstGeom>
          <a:noFill/>
          <a:ln>
            <a:noFill/>
          </a:ln>
        </p:spPr>
      </p:pic>
      <p:sp>
        <p:nvSpPr>
          <p:cNvPr id="978" name="Google Shape;978;p164"/>
          <p:cNvSpPr txBox="1"/>
          <p:nvPr/>
        </p:nvSpPr>
        <p:spPr>
          <a:xfrm>
            <a:off x="469450" y="322300"/>
            <a:ext cx="771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434343"/>
                </a:solidFill>
                <a:latin typeface="Roboto"/>
                <a:ea typeface="Roboto"/>
                <a:cs typeface="Roboto"/>
                <a:sym typeface="Roboto"/>
              </a:rPr>
              <a:t>Your turn</a:t>
            </a:r>
            <a:endParaRPr sz="2000">
              <a:solidFill>
                <a:srgbClr val="434343"/>
              </a:solidFill>
              <a:latin typeface="Roboto"/>
              <a:ea typeface="Roboto"/>
              <a:cs typeface="Roboto"/>
              <a:sym typeface="Roboto"/>
            </a:endParaRPr>
          </a:p>
        </p:txBody>
      </p:sp>
      <p:pic>
        <p:nvPicPr>
          <p:cNvPr descr="csi_lab_slide_089-02.png" id="979" name="Google Shape;979;p164"/>
          <p:cNvPicPr preferRelativeResize="0"/>
          <p:nvPr/>
        </p:nvPicPr>
        <p:blipFill>
          <a:blip r:embed="rId4">
            <a:alphaModFix/>
          </a:blip>
          <a:stretch>
            <a:fillRect/>
          </a:stretch>
        </p:blipFill>
        <p:spPr>
          <a:xfrm>
            <a:off x="1238125" y="1163975"/>
            <a:ext cx="1667100" cy="3588749"/>
          </a:xfrm>
          <a:prstGeom prst="rect">
            <a:avLst/>
          </a:prstGeom>
          <a:noFill/>
          <a:ln>
            <a:noFill/>
          </a:ln>
        </p:spPr>
      </p:pic>
      <p:sp>
        <p:nvSpPr>
          <p:cNvPr id="980" name="Google Shape;980;p164"/>
          <p:cNvSpPr txBox="1"/>
          <p:nvPr/>
        </p:nvSpPr>
        <p:spPr>
          <a:xfrm>
            <a:off x="4243400" y="2915850"/>
            <a:ext cx="3942900" cy="1191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n" sz="2000">
                <a:solidFill>
                  <a:srgbClr val="434343"/>
                </a:solidFill>
                <a:latin typeface="Roboto"/>
                <a:ea typeface="Roboto"/>
                <a:cs typeface="Roboto"/>
                <a:sym typeface="Roboto"/>
              </a:rPr>
              <a:t>What </a:t>
            </a:r>
            <a:r>
              <a:rPr b="1" lang="en" sz="2000">
                <a:solidFill>
                  <a:srgbClr val="434343"/>
                </a:solidFill>
                <a:latin typeface="Roboto"/>
                <a:ea typeface="Roboto"/>
                <a:cs typeface="Roboto"/>
                <a:sym typeface="Roboto"/>
              </a:rPr>
              <a:t>questions</a:t>
            </a:r>
            <a:r>
              <a:rPr lang="en" sz="2000">
                <a:solidFill>
                  <a:srgbClr val="434343"/>
                </a:solidFill>
                <a:latin typeface="Roboto"/>
                <a:ea typeface="Roboto"/>
                <a:cs typeface="Roboto"/>
                <a:sym typeface="Roboto"/>
              </a:rPr>
              <a:t> do you want to answer with your prototype?</a:t>
            </a:r>
            <a:endParaRPr b="1" sz="2000">
              <a:latin typeface="Roboto"/>
              <a:ea typeface="Roboto"/>
              <a:cs typeface="Roboto"/>
              <a:sym typeface="Roboto"/>
            </a:endParaRPr>
          </a:p>
        </p:txBody>
      </p:sp>
      <p:sp>
        <p:nvSpPr>
          <p:cNvPr id="981" name="Google Shape;981;p164"/>
          <p:cNvSpPr txBox="1"/>
          <p:nvPr/>
        </p:nvSpPr>
        <p:spPr>
          <a:xfrm>
            <a:off x="3614600" y="3736156"/>
            <a:ext cx="4571700" cy="1191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rgbClr val="434343"/>
                </a:solidFill>
                <a:latin typeface="Roboto"/>
                <a:ea typeface="Roboto"/>
                <a:cs typeface="Roboto"/>
                <a:sym typeface="Roboto"/>
              </a:rPr>
              <a:t>Create a </a:t>
            </a:r>
            <a:r>
              <a:rPr b="1" lang="en" sz="2000">
                <a:solidFill>
                  <a:srgbClr val="434343"/>
                </a:solidFill>
                <a:latin typeface="Roboto"/>
                <a:ea typeface="Roboto"/>
                <a:cs typeface="Roboto"/>
                <a:sym typeface="Roboto"/>
              </a:rPr>
              <a:t>prototype</a:t>
            </a:r>
            <a:r>
              <a:rPr lang="en" sz="2000">
                <a:solidFill>
                  <a:srgbClr val="434343"/>
                </a:solidFill>
                <a:latin typeface="Roboto"/>
                <a:ea typeface="Roboto"/>
                <a:cs typeface="Roboto"/>
                <a:sym typeface="Roboto"/>
              </a:rPr>
              <a:t> that will help you answer a few of your core questions</a:t>
            </a:r>
            <a:endParaRPr b="1" sz="20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980"/>
                                        </p:tgtEl>
                                      </p:cBhvr>
                                    </p:animEffect>
                                    <p:set>
                                      <p:cBhvr>
                                        <p:cTn dur="1" fill="hold">
                                          <p:stCondLst>
                                            <p:cond delay="300"/>
                                          </p:stCondLst>
                                        </p:cTn>
                                        <p:tgtEl>
                                          <p:spTgt spid="980"/>
                                        </p:tgtEl>
                                        <p:attrNameLst>
                                          <p:attrName>style.visibility</p:attrName>
                                        </p:attrNameLst>
                                      </p:cBhvr>
                                      <p:to>
                                        <p:strVal val="hidden"/>
                                      </p:to>
                                    </p:se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300"/>
                                        <p:tgtEl>
                                          <p:spTgt spid="9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pic>
        <p:nvPicPr>
          <p:cNvPr id="986" name="Google Shape;986;p165"/>
          <p:cNvPicPr preferRelativeResize="0"/>
          <p:nvPr/>
        </p:nvPicPr>
        <p:blipFill>
          <a:blip r:embed="rId3">
            <a:alphaModFix/>
          </a:blip>
          <a:stretch>
            <a:fillRect/>
          </a:stretch>
        </p:blipFill>
        <p:spPr>
          <a:xfrm>
            <a:off x="177025" y="167200"/>
            <a:ext cx="8772474" cy="4789450"/>
          </a:xfrm>
          <a:prstGeom prst="rect">
            <a:avLst/>
          </a:prstGeom>
          <a:noFill/>
          <a:ln>
            <a:noFill/>
          </a:ln>
        </p:spPr>
      </p:pic>
      <p:sp>
        <p:nvSpPr>
          <p:cNvPr id="987" name="Google Shape;987;p165"/>
          <p:cNvSpPr txBox="1"/>
          <p:nvPr/>
        </p:nvSpPr>
        <p:spPr>
          <a:xfrm>
            <a:off x="4861950" y="4324125"/>
            <a:ext cx="2237700" cy="5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666666"/>
                </a:solidFill>
                <a:latin typeface="Roboto"/>
                <a:ea typeface="Roboto"/>
                <a:cs typeface="Roboto"/>
                <a:sym typeface="Roboto"/>
              </a:rPr>
              <a:t>Be prototype driven</a:t>
            </a:r>
            <a:endParaRPr sz="1700">
              <a:solidFill>
                <a:srgbClr val="666666"/>
              </a:solidFill>
              <a:latin typeface="Roboto"/>
              <a:ea typeface="Roboto"/>
              <a:cs typeface="Roboto"/>
              <a:sym typeface="Roboto"/>
            </a:endParaRPr>
          </a:p>
        </p:txBody>
      </p:sp>
      <p:sp>
        <p:nvSpPr>
          <p:cNvPr id="988" name="Google Shape;988;p165"/>
          <p:cNvSpPr txBox="1"/>
          <p:nvPr/>
        </p:nvSpPr>
        <p:spPr>
          <a:xfrm>
            <a:off x="5696100" y="2317750"/>
            <a:ext cx="8841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rPr>
              <a:t>test</a:t>
            </a:r>
            <a:endParaRPr sz="1000">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pic>
        <p:nvPicPr>
          <p:cNvPr id="345" name="Google Shape;345;p85"/>
          <p:cNvPicPr preferRelativeResize="0"/>
          <p:nvPr/>
        </p:nvPicPr>
        <p:blipFill>
          <a:blip r:embed="rId3">
            <a:alphaModFix/>
          </a:blip>
          <a:stretch>
            <a:fillRect/>
          </a:stretch>
        </p:blipFill>
        <p:spPr>
          <a:xfrm>
            <a:off x="0" y="0"/>
            <a:ext cx="9143999" cy="5739175"/>
          </a:xfrm>
          <a:prstGeom prst="rect">
            <a:avLst/>
          </a:prstGeom>
          <a:noFill/>
          <a:ln>
            <a:noFill/>
          </a:ln>
        </p:spPr>
      </p:pic>
      <p:sp>
        <p:nvSpPr>
          <p:cNvPr id="346" name="Google Shape;346;p85"/>
          <p:cNvSpPr txBox="1"/>
          <p:nvPr/>
        </p:nvSpPr>
        <p:spPr>
          <a:xfrm>
            <a:off x="2431025" y="1593050"/>
            <a:ext cx="44478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rgbClr val="434343"/>
                </a:solidFill>
                <a:latin typeface="Roboto"/>
                <a:ea typeface="Roboto"/>
                <a:cs typeface="Roboto"/>
                <a:sym typeface="Roboto"/>
              </a:rPr>
              <a:t>Your Challenge:</a:t>
            </a:r>
            <a:endParaRPr sz="4600">
              <a:solidFill>
                <a:srgbClr val="434343"/>
              </a:solidFill>
              <a:latin typeface="Roboto"/>
              <a:ea typeface="Roboto"/>
              <a:cs typeface="Roboto"/>
              <a:sym typeface="Roboto"/>
            </a:endParaRPr>
          </a:p>
        </p:txBody>
      </p:sp>
      <p:sp>
        <p:nvSpPr>
          <p:cNvPr id="347" name="Google Shape;347;p85"/>
          <p:cNvSpPr txBox="1"/>
          <p:nvPr/>
        </p:nvSpPr>
        <p:spPr>
          <a:xfrm>
            <a:off x="706500" y="2607375"/>
            <a:ext cx="7815000" cy="148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FF0000"/>
                </a:solidFill>
                <a:latin typeface="Roboto"/>
                <a:ea typeface="Roboto"/>
                <a:cs typeface="Roboto"/>
                <a:sym typeface="Roboto"/>
              </a:rPr>
              <a:t>Write the most voted challenge on the flip chart.</a:t>
            </a:r>
            <a:endParaRPr b="1" sz="2000">
              <a:solidFill>
                <a:srgbClr val="FF0000"/>
              </a:solidFill>
              <a:latin typeface="Roboto"/>
              <a:ea typeface="Roboto"/>
              <a:cs typeface="Roboto"/>
              <a:sym typeface="Robo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pic>
        <p:nvPicPr>
          <p:cNvPr id="993" name="Google Shape;993;p166"/>
          <p:cNvPicPr preferRelativeResize="0"/>
          <p:nvPr/>
        </p:nvPicPr>
        <p:blipFill>
          <a:blip r:embed="rId3">
            <a:alphaModFix/>
          </a:blip>
          <a:stretch>
            <a:fillRect/>
          </a:stretch>
        </p:blipFill>
        <p:spPr>
          <a:xfrm>
            <a:off x="194250" y="120325"/>
            <a:ext cx="8715899" cy="4816649"/>
          </a:xfrm>
          <a:prstGeom prst="rect">
            <a:avLst/>
          </a:prstGeom>
          <a:noFill/>
          <a:ln>
            <a:noFill/>
          </a:ln>
        </p:spPr>
      </p:pic>
      <p:sp>
        <p:nvSpPr>
          <p:cNvPr id="994" name="Google Shape;994;p166"/>
          <p:cNvSpPr txBox="1"/>
          <p:nvPr/>
        </p:nvSpPr>
        <p:spPr>
          <a:xfrm>
            <a:off x="687600" y="2163600"/>
            <a:ext cx="7768800" cy="72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and test your prototype.</a:t>
            </a:r>
            <a:endParaRPr b="1" sz="2000">
              <a:solidFill>
                <a:srgbClr val="FFFFFF"/>
              </a:solidFill>
              <a:latin typeface="Roboto"/>
              <a:ea typeface="Roboto"/>
              <a:cs typeface="Roboto"/>
              <a:sym typeface="Roboto"/>
            </a:endParaRPr>
          </a:p>
        </p:txBody>
      </p:sp>
      <p:sp>
        <p:nvSpPr>
          <p:cNvPr id="995" name="Google Shape;995;p166"/>
          <p:cNvSpPr txBox="1"/>
          <p:nvPr/>
        </p:nvSpPr>
        <p:spPr>
          <a:xfrm>
            <a:off x="687600" y="3272025"/>
            <a:ext cx="7768800" cy="72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434343"/>
                </a:solidFill>
                <a:latin typeface="Roboto"/>
                <a:ea typeface="Roboto"/>
                <a:cs typeface="Roboto"/>
                <a:sym typeface="Roboto"/>
              </a:rPr>
              <a:t>TESTING = EMPATHY</a:t>
            </a:r>
            <a:endParaRPr b="1" sz="2000">
              <a:solidFill>
                <a:srgbClr val="434343"/>
              </a:solidFill>
              <a:latin typeface="Roboto"/>
              <a:ea typeface="Roboto"/>
              <a:cs typeface="Roboto"/>
              <a:sym typeface="Roboto"/>
            </a:endParaRPr>
          </a:p>
        </p:txBody>
      </p:sp>
      <p:sp>
        <p:nvSpPr>
          <p:cNvPr id="996" name="Google Shape;996;p166"/>
          <p:cNvSpPr txBox="1"/>
          <p:nvPr/>
        </p:nvSpPr>
        <p:spPr>
          <a:xfrm>
            <a:off x="732150" y="653775"/>
            <a:ext cx="7679700" cy="112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600">
                <a:solidFill>
                  <a:srgbClr val="FFFFFF"/>
                </a:solidFill>
                <a:latin typeface="Roboto"/>
                <a:ea typeface="Roboto"/>
                <a:cs typeface="Roboto"/>
                <a:sym typeface="Roboto"/>
              </a:rPr>
              <a:t>Find your </a:t>
            </a:r>
            <a:r>
              <a:rPr b="1" lang="en" sz="4600">
                <a:solidFill>
                  <a:srgbClr val="00887A"/>
                </a:solidFill>
                <a:latin typeface="Roboto"/>
                <a:ea typeface="Roboto"/>
                <a:cs typeface="Roboto"/>
                <a:sym typeface="Roboto"/>
              </a:rPr>
              <a:t>USER</a:t>
            </a:r>
            <a:endParaRPr b="1" sz="4600">
              <a:solidFill>
                <a:srgbClr val="00887A"/>
              </a:solidFill>
              <a:latin typeface="Roboto"/>
              <a:ea typeface="Roboto"/>
              <a:cs typeface="Roboto"/>
              <a:sym typeface="Roboto"/>
            </a:endParaRPr>
          </a:p>
          <a:p>
            <a:pPr indent="0" lvl="0" marL="0" rtl="0" algn="r">
              <a:spcBef>
                <a:spcPts val="0"/>
              </a:spcBef>
              <a:spcAft>
                <a:spcPts val="0"/>
              </a:spcAft>
              <a:buNone/>
            </a:pPr>
            <a:r>
              <a:t/>
            </a:r>
            <a:endParaRPr sz="2000">
              <a:solidFill>
                <a:srgbClr val="434343"/>
              </a:solidFill>
              <a:latin typeface="Roboto"/>
              <a:ea typeface="Roboto"/>
              <a:cs typeface="Roboto"/>
              <a:sym typeface="Robot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Google Shape;1001;p167"/>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FFFFFF"/>
                </a:solidFill>
                <a:latin typeface="Roboto"/>
                <a:ea typeface="Roboto"/>
                <a:cs typeface="Roboto"/>
                <a:sym typeface="Roboto"/>
              </a:rPr>
              <a:t>Track the feedback</a:t>
            </a:r>
            <a:endParaRPr sz="4600">
              <a:solidFill>
                <a:srgbClr val="FFFFFF"/>
              </a:solidFill>
              <a:latin typeface="Roboto"/>
              <a:ea typeface="Roboto"/>
              <a:cs typeface="Roboto"/>
              <a:sym typeface="Roboto"/>
            </a:endParaRPr>
          </a:p>
          <a:p>
            <a:pPr indent="0" lvl="0" marL="0" rtl="0" algn="r">
              <a:spcBef>
                <a:spcPts val="0"/>
              </a:spcBef>
              <a:spcAft>
                <a:spcPts val="0"/>
              </a:spcAft>
              <a:buNone/>
            </a:pPr>
            <a:r>
              <a:t/>
            </a:r>
            <a:endParaRPr sz="2000">
              <a:solidFill>
                <a:srgbClr val="434343"/>
              </a:solidFill>
              <a:latin typeface="Roboto"/>
              <a:ea typeface="Roboto"/>
              <a:cs typeface="Roboto"/>
              <a:sym typeface="Roboto"/>
            </a:endParaRPr>
          </a:p>
        </p:txBody>
      </p:sp>
      <p:sp>
        <p:nvSpPr>
          <p:cNvPr id="1002" name="Google Shape;1002;p167"/>
          <p:cNvSpPr txBox="1"/>
          <p:nvPr/>
        </p:nvSpPr>
        <p:spPr>
          <a:xfrm>
            <a:off x="4760775" y="2931250"/>
            <a:ext cx="3425400" cy="72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rgbClr val="FFFFFF"/>
                </a:solidFill>
                <a:latin typeface="Roboto"/>
                <a:ea typeface="Roboto"/>
                <a:cs typeface="Roboto"/>
                <a:sym typeface="Roboto"/>
              </a:rPr>
              <a:t>That you are receiving </a:t>
            </a:r>
            <a:endParaRPr sz="2000">
              <a:solidFill>
                <a:srgbClr val="FFFFFF"/>
              </a:solidFill>
              <a:latin typeface="Roboto"/>
              <a:ea typeface="Roboto"/>
              <a:cs typeface="Roboto"/>
              <a:sym typeface="Roboto"/>
            </a:endParaRPr>
          </a:p>
          <a:p>
            <a:pPr indent="0" lvl="0" marL="0" rtl="0" algn="r">
              <a:spcBef>
                <a:spcPts val="0"/>
              </a:spcBef>
              <a:spcAft>
                <a:spcPts val="0"/>
              </a:spcAft>
              <a:buNone/>
            </a:pPr>
            <a:r>
              <a:rPr lang="en" sz="2000">
                <a:solidFill>
                  <a:srgbClr val="FFFFFF"/>
                </a:solidFill>
                <a:latin typeface="Roboto"/>
                <a:ea typeface="Roboto"/>
                <a:cs typeface="Roboto"/>
                <a:sym typeface="Roboto"/>
              </a:rPr>
              <a:t>from your </a:t>
            </a:r>
            <a:r>
              <a:rPr b="1" lang="en" sz="2000">
                <a:solidFill>
                  <a:srgbClr val="FFFFFF"/>
                </a:solidFill>
                <a:latin typeface="Roboto"/>
                <a:ea typeface="Roboto"/>
                <a:cs typeface="Roboto"/>
                <a:sym typeface="Roboto"/>
              </a:rPr>
              <a:t>users.</a:t>
            </a:r>
            <a:endParaRPr b="1" sz="2000">
              <a:solidFill>
                <a:srgbClr val="FFFFFF"/>
              </a:solidFill>
              <a:latin typeface="Roboto"/>
              <a:ea typeface="Roboto"/>
              <a:cs typeface="Roboto"/>
              <a:sym typeface="Roboto"/>
            </a:endParaRPr>
          </a:p>
        </p:txBody>
      </p:sp>
      <p:sp>
        <p:nvSpPr>
          <p:cNvPr id="1003" name="Google Shape;1003;p167"/>
          <p:cNvSpPr txBox="1"/>
          <p:nvPr/>
        </p:nvSpPr>
        <p:spPr>
          <a:xfrm>
            <a:off x="2323125" y="3797075"/>
            <a:ext cx="1335300" cy="61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FFFFFF"/>
                </a:solidFill>
                <a:latin typeface="Roboto"/>
                <a:ea typeface="Roboto"/>
                <a:cs typeface="Roboto"/>
                <a:sym typeface="Roboto"/>
              </a:rPr>
              <a:t>Bright Spots</a:t>
            </a:r>
            <a:endParaRPr b="1">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i="1" lang="en" sz="1000">
                <a:solidFill>
                  <a:srgbClr val="FFFFFF"/>
                </a:solidFill>
                <a:latin typeface="Roboto"/>
                <a:ea typeface="Roboto"/>
                <a:cs typeface="Roboto"/>
                <a:sym typeface="Roboto"/>
              </a:rPr>
              <a:t>What did they like?</a:t>
            </a:r>
            <a:endParaRPr i="1" sz="1000">
              <a:solidFill>
                <a:srgbClr val="FFFFFF"/>
              </a:solidFill>
              <a:latin typeface="Roboto"/>
              <a:ea typeface="Roboto"/>
              <a:cs typeface="Roboto"/>
              <a:sym typeface="Roboto"/>
            </a:endParaRPr>
          </a:p>
        </p:txBody>
      </p:sp>
      <p:sp>
        <p:nvSpPr>
          <p:cNvPr id="1004" name="Google Shape;1004;p167"/>
          <p:cNvSpPr txBox="1"/>
          <p:nvPr/>
        </p:nvSpPr>
        <p:spPr>
          <a:xfrm>
            <a:off x="4073075" y="3797075"/>
            <a:ext cx="1436700" cy="61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FFFFFF"/>
                </a:solidFill>
                <a:latin typeface="Roboto"/>
                <a:ea typeface="Roboto"/>
                <a:cs typeface="Roboto"/>
                <a:sym typeface="Roboto"/>
              </a:rPr>
              <a:t>Answers</a:t>
            </a:r>
            <a:endParaRPr b="1">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i="1" lang="en" sz="1000">
                <a:solidFill>
                  <a:srgbClr val="FFFFFF"/>
                </a:solidFill>
                <a:latin typeface="Roboto"/>
                <a:ea typeface="Roboto"/>
                <a:cs typeface="Roboto"/>
                <a:sym typeface="Roboto"/>
              </a:rPr>
              <a:t>What did you learn about your questions?</a:t>
            </a:r>
            <a:endParaRPr i="1" sz="1000">
              <a:solidFill>
                <a:srgbClr val="FFFFFF"/>
              </a:solidFill>
              <a:latin typeface="Roboto"/>
              <a:ea typeface="Roboto"/>
              <a:cs typeface="Roboto"/>
              <a:sym typeface="Roboto"/>
            </a:endParaRPr>
          </a:p>
        </p:txBody>
      </p:sp>
      <p:sp>
        <p:nvSpPr>
          <p:cNvPr id="1005" name="Google Shape;1005;p167"/>
          <p:cNvSpPr txBox="1"/>
          <p:nvPr/>
        </p:nvSpPr>
        <p:spPr>
          <a:xfrm>
            <a:off x="471725" y="3797075"/>
            <a:ext cx="1384500" cy="61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FFFFFF"/>
                </a:solidFill>
                <a:latin typeface="Roboto"/>
                <a:ea typeface="Roboto"/>
                <a:cs typeface="Roboto"/>
                <a:sym typeface="Roboto"/>
              </a:rPr>
              <a:t>Pain Points</a:t>
            </a:r>
            <a:endParaRPr b="1">
              <a:solidFill>
                <a:srgbClr val="FFFFFF"/>
              </a:solidFill>
              <a:latin typeface="Roboto"/>
              <a:ea typeface="Roboto"/>
              <a:cs typeface="Roboto"/>
              <a:sym typeface="Roboto"/>
            </a:endParaRPr>
          </a:p>
          <a:p>
            <a:pPr indent="0" lvl="0" marL="0" marR="0" rtl="0" algn="ctr">
              <a:lnSpc>
                <a:spcPct val="115000"/>
              </a:lnSpc>
              <a:spcBef>
                <a:spcPts val="0"/>
              </a:spcBef>
              <a:spcAft>
                <a:spcPts val="0"/>
              </a:spcAft>
              <a:buNone/>
            </a:pPr>
            <a:r>
              <a:rPr i="1" lang="en" sz="1000">
                <a:solidFill>
                  <a:srgbClr val="FFFFFF"/>
                </a:solidFill>
                <a:latin typeface="Roboto"/>
                <a:ea typeface="Roboto"/>
                <a:cs typeface="Roboto"/>
                <a:sym typeface="Roboto"/>
              </a:rPr>
              <a:t>What didn’t they like?</a:t>
            </a:r>
            <a:endParaRPr i="1" sz="1000">
              <a:solidFill>
                <a:srgbClr val="FFFFFF"/>
              </a:solidFill>
              <a:latin typeface="Roboto"/>
              <a:ea typeface="Roboto"/>
              <a:cs typeface="Roboto"/>
              <a:sym typeface="Roboto"/>
            </a:endParaRPr>
          </a:p>
        </p:txBody>
      </p:sp>
      <p:pic>
        <p:nvPicPr>
          <p:cNvPr descr="csi_lab_slide_094-01.jpg" id="1006" name="Google Shape;1006;p167"/>
          <p:cNvPicPr preferRelativeResize="0"/>
          <p:nvPr/>
        </p:nvPicPr>
        <p:blipFill rotWithShape="1">
          <a:blip r:embed="rId3">
            <a:alphaModFix/>
          </a:blip>
          <a:srcRect b="0" l="0" r="0" t="0"/>
          <a:stretch/>
        </p:blipFill>
        <p:spPr>
          <a:xfrm>
            <a:off x="0" y="0"/>
            <a:ext cx="9144006" cy="5916702"/>
          </a:xfrm>
          <a:prstGeom prst="rect">
            <a:avLst/>
          </a:prstGeom>
          <a:noFill/>
          <a:ln>
            <a:noFill/>
          </a:ln>
        </p:spPr>
      </p:pic>
      <p:sp>
        <p:nvSpPr>
          <p:cNvPr id="1007" name="Google Shape;1007;p167"/>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FFFFFF"/>
                </a:solidFill>
                <a:latin typeface="Roboto"/>
                <a:ea typeface="Roboto"/>
                <a:cs typeface="Roboto"/>
                <a:sym typeface="Roboto"/>
              </a:rPr>
              <a:t>Track the feedback</a:t>
            </a:r>
            <a:endParaRPr sz="4600">
              <a:solidFill>
                <a:srgbClr val="FFFFFF"/>
              </a:solidFill>
              <a:latin typeface="Roboto"/>
              <a:ea typeface="Roboto"/>
              <a:cs typeface="Roboto"/>
              <a:sym typeface="Roboto"/>
            </a:endParaRPr>
          </a:p>
          <a:p>
            <a:pPr indent="0" lvl="0" marL="0" rtl="0" algn="r">
              <a:spcBef>
                <a:spcPts val="0"/>
              </a:spcBef>
              <a:spcAft>
                <a:spcPts val="0"/>
              </a:spcAft>
              <a:buNone/>
            </a:pPr>
            <a:r>
              <a:t/>
            </a:r>
            <a:endParaRPr sz="2000">
              <a:solidFill>
                <a:srgbClr val="434343"/>
              </a:solidFill>
              <a:latin typeface="Roboto"/>
              <a:ea typeface="Roboto"/>
              <a:cs typeface="Roboto"/>
              <a:sym typeface="Roboto"/>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pic>
        <p:nvPicPr>
          <p:cNvPr id="1012" name="Google Shape;1012;p168"/>
          <p:cNvPicPr preferRelativeResize="0"/>
          <p:nvPr/>
        </p:nvPicPr>
        <p:blipFill>
          <a:blip r:embed="rId3">
            <a:alphaModFix/>
          </a:blip>
          <a:stretch>
            <a:fillRect/>
          </a:stretch>
        </p:blipFill>
        <p:spPr>
          <a:xfrm>
            <a:off x="236025" y="129950"/>
            <a:ext cx="8644624" cy="4797200"/>
          </a:xfrm>
          <a:prstGeom prst="rect">
            <a:avLst/>
          </a:prstGeom>
          <a:noFill/>
          <a:ln>
            <a:noFill/>
          </a:ln>
        </p:spPr>
      </p:pic>
      <p:sp>
        <p:nvSpPr>
          <p:cNvPr id="1013" name="Google Shape;1013;p168"/>
          <p:cNvSpPr txBox="1"/>
          <p:nvPr/>
        </p:nvSpPr>
        <p:spPr>
          <a:xfrm>
            <a:off x="5578525" y="2262300"/>
            <a:ext cx="8841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rPr>
              <a:t>test</a:t>
            </a:r>
            <a:endParaRPr sz="1000">
              <a:solidFill>
                <a:srgbClr val="666666"/>
              </a:solidFill>
            </a:endParaRPr>
          </a:p>
        </p:txBody>
      </p:sp>
      <p:sp>
        <p:nvSpPr>
          <p:cNvPr id="1014" name="Google Shape;1014;p168"/>
          <p:cNvSpPr txBox="1"/>
          <p:nvPr/>
        </p:nvSpPr>
        <p:spPr>
          <a:xfrm>
            <a:off x="4901725" y="4301500"/>
            <a:ext cx="2237700" cy="5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666666"/>
                </a:solidFill>
                <a:latin typeface="Roboto"/>
                <a:ea typeface="Roboto"/>
                <a:cs typeface="Roboto"/>
                <a:sym typeface="Roboto"/>
              </a:rPr>
              <a:t>Be prototype driven</a:t>
            </a:r>
            <a:endParaRPr sz="1700">
              <a:solidFill>
                <a:srgbClr val="666666"/>
              </a:solidFill>
              <a:latin typeface="Roboto"/>
              <a:ea typeface="Roboto"/>
              <a:cs typeface="Roboto"/>
              <a:sym typeface="Roboto"/>
            </a:endParaRPr>
          </a:p>
        </p:txBody>
      </p:sp>
      <p:sp>
        <p:nvSpPr>
          <p:cNvPr id="1015" name="Google Shape;1015;p168"/>
          <p:cNvSpPr txBox="1"/>
          <p:nvPr/>
        </p:nvSpPr>
        <p:spPr>
          <a:xfrm>
            <a:off x="3747750" y="111800"/>
            <a:ext cx="1648500" cy="5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666666"/>
                </a:solidFill>
                <a:latin typeface="Roboto"/>
                <a:ea typeface="Roboto"/>
                <a:cs typeface="Roboto"/>
                <a:sym typeface="Roboto"/>
              </a:rPr>
              <a:t>Think 10X</a:t>
            </a:r>
            <a:endParaRPr sz="1700">
              <a:solidFill>
                <a:srgbClr val="666666"/>
              </a:solidFill>
              <a:latin typeface="Roboto"/>
              <a:ea typeface="Roboto"/>
              <a:cs typeface="Roboto"/>
              <a:sym typeface="Roboto"/>
            </a:endParaRPr>
          </a:p>
        </p:txBody>
      </p:sp>
      <p:sp>
        <p:nvSpPr>
          <p:cNvPr id="1016" name="Google Shape;1016;p168"/>
          <p:cNvSpPr txBox="1"/>
          <p:nvPr/>
        </p:nvSpPr>
        <p:spPr>
          <a:xfrm>
            <a:off x="4819775" y="2262300"/>
            <a:ext cx="884100" cy="6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rPr>
              <a:t>prototype</a:t>
            </a:r>
            <a:endParaRPr sz="1000">
              <a:solidFill>
                <a:srgbClr val="666666"/>
              </a:solidFill>
            </a:endParaRPr>
          </a:p>
        </p:txBody>
      </p:sp>
      <p:sp>
        <p:nvSpPr>
          <p:cNvPr id="1017" name="Google Shape;1017;p168"/>
          <p:cNvSpPr txBox="1"/>
          <p:nvPr/>
        </p:nvSpPr>
        <p:spPr>
          <a:xfrm>
            <a:off x="3993300" y="2262300"/>
            <a:ext cx="8841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brainstorm</a:t>
            </a:r>
            <a:endParaRPr sz="1000">
              <a:solidFill>
                <a:srgbClr val="666666"/>
              </a:solidFill>
            </a:endParaRPr>
          </a:p>
        </p:txBody>
      </p:sp>
      <p:sp>
        <p:nvSpPr>
          <p:cNvPr id="1018" name="Google Shape;1018;p168"/>
          <p:cNvSpPr txBox="1"/>
          <p:nvPr/>
        </p:nvSpPr>
        <p:spPr>
          <a:xfrm>
            <a:off x="2408075" y="2262300"/>
            <a:ext cx="8841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empathy</a:t>
            </a:r>
            <a:endParaRPr sz="1000">
              <a:solidFill>
                <a:srgbClr val="666666"/>
              </a:solidFill>
            </a:endParaRPr>
          </a:p>
        </p:txBody>
      </p:sp>
      <p:sp>
        <p:nvSpPr>
          <p:cNvPr id="1019" name="Google Shape;1019;p168"/>
          <p:cNvSpPr txBox="1"/>
          <p:nvPr/>
        </p:nvSpPr>
        <p:spPr>
          <a:xfrm>
            <a:off x="3109200" y="2262300"/>
            <a:ext cx="8841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definition</a:t>
            </a:r>
            <a:endParaRPr sz="1000">
              <a:solidFill>
                <a:srgbClr val="666666"/>
              </a:solidFill>
            </a:endParaRPr>
          </a:p>
        </p:txBody>
      </p:sp>
      <p:sp>
        <p:nvSpPr>
          <p:cNvPr id="1020" name="Google Shape;1020;p168"/>
          <p:cNvSpPr txBox="1"/>
          <p:nvPr/>
        </p:nvSpPr>
        <p:spPr>
          <a:xfrm>
            <a:off x="1553700" y="111800"/>
            <a:ext cx="2070300" cy="5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666666"/>
                </a:solidFill>
                <a:latin typeface="Roboto"/>
                <a:ea typeface="Roboto"/>
                <a:cs typeface="Roboto"/>
                <a:sym typeface="Roboto"/>
              </a:rPr>
              <a:t>Focus on the user</a:t>
            </a:r>
            <a:endParaRPr sz="1700">
              <a:solidFill>
                <a:srgbClr val="666666"/>
              </a:solidFill>
              <a:latin typeface="Roboto"/>
              <a:ea typeface="Roboto"/>
              <a:cs typeface="Roboto"/>
              <a:sym typeface="Roboto"/>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pic>
        <p:nvPicPr>
          <p:cNvPr id="1025" name="Google Shape;1025;p169"/>
          <p:cNvPicPr preferRelativeResize="0"/>
          <p:nvPr/>
        </p:nvPicPr>
        <p:blipFill>
          <a:blip r:embed="rId3">
            <a:alphaModFix/>
          </a:blip>
          <a:stretch>
            <a:fillRect/>
          </a:stretch>
        </p:blipFill>
        <p:spPr>
          <a:xfrm>
            <a:off x="177025" y="147525"/>
            <a:ext cx="8752800" cy="4828775"/>
          </a:xfrm>
          <a:prstGeom prst="rect">
            <a:avLst/>
          </a:prstGeom>
          <a:noFill/>
          <a:ln>
            <a:noFill/>
          </a:ln>
        </p:spPr>
      </p:pic>
      <p:sp>
        <p:nvSpPr>
          <p:cNvPr id="1026" name="Google Shape;1026;p169"/>
          <p:cNvSpPr txBox="1"/>
          <p:nvPr/>
        </p:nvSpPr>
        <p:spPr>
          <a:xfrm>
            <a:off x="736675" y="322300"/>
            <a:ext cx="7670400" cy="112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Roboto"/>
                <a:ea typeface="Roboto"/>
                <a:cs typeface="Roboto"/>
                <a:sym typeface="Roboto"/>
              </a:rPr>
              <a:t>Focus on human values</a:t>
            </a:r>
            <a:endParaRPr sz="4600">
              <a:solidFill>
                <a:srgbClr val="434343"/>
              </a:solidFill>
              <a:latin typeface="Roboto"/>
              <a:ea typeface="Roboto"/>
              <a:cs typeface="Roboto"/>
              <a:sym typeface="Roboto"/>
            </a:endParaRPr>
          </a:p>
          <a:p>
            <a:pPr indent="0" lvl="0" marL="0" rtl="0" algn="l">
              <a:spcBef>
                <a:spcPts val="0"/>
              </a:spcBef>
              <a:spcAft>
                <a:spcPts val="0"/>
              </a:spcAft>
              <a:buNone/>
            </a:pPr>
            <a:r>
              <a:t/>
            </a:r>
            <a:endParaRPr sz="2000">
              <a:solidFill>
                <a:srgbClr val="434343"/>
              </a:solidFill>
              <a:latin typeface="Roboto"/>
              <a:ea typeface="Roboto"/>
              <a:cs typeface="Roboto"/>
              <a:sym typeface="Roboto"/>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0" name="Shape 1030"/>
        <p:cNvGrpSpPr/>
        <p:nvPr/>
      </p:nvGrpSpPr>
      <p:grpSpPr>
        <a:xfrm>
          <a:off x="0" y="0"/>
          <a:ext cx="0" cy="0"/>
          <a:chOff x="0" y="0"/>
          <a:chExt cx="0" cy="0"/>
        </a:xfrm>
      </p:grpSpPr>
      <p:pic>
        <p:nvPicPr>
          <p:cNvPr id="1031" name="Google Shape;1031;p170"/>
          <p:cNvPicPr preferRelativeResize="0"/>
          <p:nvPr/>
        </p:nvPicPr>
        <p:blipFill>
          <a:blip r:embed="rId3">
            <a:alphaModFix/>
          </a:blip>
          <a:stretch>
            <a:fillRect/>
          </a:stretch>
        </p:blipFill>
        <p:spPr>
          <a:xfrm>
            <a:off x="196700" y="196700"/>
            <a:ext cx="8723301" cy="4720601"/>
          </a:xfrm>
          <a:prstGeom prst="rect">
            <a:avLst/>
          </a:prstGeom>
          <a:noFill/>
          <a:ln>
            <a:noFill/>
          </a:ln>
        </p:spPr>
      </p:pic>
      <p:sp>
        <p:nvSpPr>
          <p:cNvPr id="1032" name="Google Shape;1032;p170"/>
          <p:cNvSpPr txBox="1"/>
          <p:nvPr/>
        </p:nvSpPr>
        <p:spPr>
          <a:xfrm>
            <a:off x="736675" y="322300"/>
            <a:ext cx="7670400" cy="112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Roboto"/>
                <a:ea typeface="Roboto"/>
                <a:cs typeface="Roboto"/>
                <a:sym typeface="Roboto"/>
              </a:rPr>
              <a:t>Bias Towards Action</a:t>
            </a:r>
            <a:endParaRPr sz="4600">
              <a:solidFill>
                <a:srgbClr val="434343"/>
              </a:solidFill>
              <a:latin typeface="Roboto"/>
              <a:ea typeface="Roboto"/>
              <a:cs typeface="Roboto"/>
              <a:sym typeface="Roboto"/>
            </a:endParaRPr>
          </a:p>
          <a:p>
            <a:pPr indent="0" lvl="0" marL="0" rtl="0" algn="l">
              <a:spcBef>
                <a:spcPts val="0"/>
              </a:spcBef>
              <a:spcAft>
                <a:spcPts val="0"/>
              </a:spcAft>
              <a:buNone/>
            </a:pPr>
            <a:r>
              <a:t/>
            </a:r>
            <a:endParaRPr sz="2000">
              <a:solidFill>
                <a:srgbClr val="434343"/>
              </a:solidFill>
              <a:latin typeface="Roboto"/>
              <a:ea typeface="Roboto"/>
              <a:cs typeface="Roboto"/>
              <a:sym typeface="Roboto"/>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pic>
        <p:nvPicPr>
          <p:cNvPr id="1037" name="Google Shape;1037;p171"/>
          <p:cNvPicPr preferRelativeResize="0"/>
          <p:nvPr/>
        </p:nvPicPr>
        <p:blipFill>
          <a:blip r:embed="rId3">
            <a:alphaModFix/>
          </a:blip>
          <a:stretch>
            <a:fillRect/>
          </a:stretch>
        </p:blipFill>
        <p:spPr>
          <a:xfrm>
            <a:off x="226200" y="186850"/>
            <a:ext cx="8635224" cy="4691125"/>
          </a:xfrm>
          <a:prstGeom prst="rect">
            <a:avLst/>
          </a:prstGeom>
          <a:noFill/>
          <a:ln>
            <a:noFill/>
          </a:ln>
        </p:spPr>
      </p:pic>
      <p:sp>
        <p:nvSpPr>
          <p:cNvPr id="1038" name="Google Shape;1038;p171"/>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FFFFFF"/>
                </a:solidFill>
                <a:latin typeface="Roboto"/>
                <a:ea typeface="Roboto"/>
                <a:cs typeface="Roboto"/>
                <a:sym typeface="Roboto"/>
              </a:rPr>
              <a:t>Change</a:t>
            </a:r>
            <a:endParaRPr sz="4600">
              <a:solidFill>
                <a:srgbClr val="FFFFFF"/>
              </a:solidFill>
              <a:latin typeface="Roboto"/>
              <a:ea typeface="Roboto"/>
              <a:cs typeface="Roboto"/>
              <a:sym typeface="Roboto"/>
            </a:endParaRPr>
          </a:p>
          <a:p>
            <a:pPr indent="0" lvl="0" marL="0" rtl="0" algn="r">
              <a:spcBef>
                <a:spcPts val="0"/>
              </a:spcBef>
              <a:spcAft>
                <a:spcPts val="0"/>
              </a:spcAft>
              <a:buNone/>
            </a:pPr>
            <a:r>
              <a:t/>
            </a:r>
            <a:endParaRPr sz="2000">
              <a:solidFill>
                <a:srgbClr val="434343"/>
              </a:solidFill>
              <a:latin typeface="Roboto"/>
              <a:ea typeface="Roboto"/>
              <a:cs typeface="Roboto"/>
              <a:sym typeface="Roboto"/>
            </a:endParaRPr>
          </a:p>
        </p:txBody>
      </p:sp>
      <p:sp>
        <p:nvSpPr>
          <p:cNvPr id="1039" name="Google Shape;1039;p171"/>
          <p:cNvSpPr txBox="1"/>
          <p:nvPr/>
        </p:nvSpPr>
        <p:spPr>
          <a:xfrm>
            <a:off x="4760775" y="2931250"/>
            <a:ext cx="3425400" cy="72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rgbClr val="FFFFFF"/>
                </a:solidFill>
                <a:latin typeface="Roboto"/>
                <a:ea typeface="Roboto"/>
                <a:cs typeface="Roboto"/>
                <a:sym typeface="Roboto"/>
              </a:rPr>
              <a:t>Your </a:t>
            </a:r>
            <a:r>
              <a:rPr b="1" lang="en" sz="2000">
                <a:solidFill>
                  <a:srgbClr val="FFFFFF"/>
                </a:solidFill>
                <a:latin typeface="Roboto"/>
                <a:ea typeface="Roboto"/>
                <a:cs typeface="Roboto"/>
                <a:sym typeface="Roboto"/>
              </a:rPr>
              <a:t>Perspective.</a:t>
            </a:r>
            <a:endParaRPr b="1" sz="2000">
              <a:solidFill>
                <a:srgbClr val="FFFFFF"/>
              </a:solidFill>
              <a:latin typeface="Roboto"/>
              <a:ea typeface="Roboto"/>
              <a:cs typeface="Roboto"/>
              <a:sym typeface="Roboto"/>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pic>
        <p:nvPicPr>
          <p:cNvPr id="1044" name="Google Shape;1044;p172"/>
          <p:cNvPicPr preferRelativeResize="0"/>
          <p:nvPr/>
        </p:nvPicPr>
        <p:blipFill>
          <a:blip r:embed="rId3">
            <a:alphaModFix/>
          </a:blip>
          <a:stretch>
            <a:fillRect/>
          </a:stretch>
        </p:blipFill>
        <p:spPr>
          <a:xfrm>
            <a:off x="206525" y="196700"/>
            <a:ext cx="8683950" cy="4681276"/>
          </a:xfrm>
          <a:prstGeom prst="rect">
            <a:avLst/>
          </a:prstGeom>
          <a:noFill/>
          <a:ln>
            <a:noFill/>
          </a:ln>
        </p:spPr>
      </p:pic>
      <p:sp>
        <p:nvSpPr>
          <p:cNvPr id="1045" name="Google Shape;1045;p172"/>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FFFFFF"/>
                </a:solidFill>
                <a:latin typeface="Roboto"/>
                <a:ea typeface="Roboto"/>
                <a:cs typeface="Roboto"/>
                <a:sym typeface="Roboto"/>
              </a:rPr>
              <a:t>Get Experimental</a:t>
            </a:r>
            <a:endParaRPr sz="4600">
              <a:solidFill>
                <a:srgbClr val="FFFFFF"/>
              </a:solidFill>
              <a:latin typeface="Roboto"/>
              <a:ea typeface="Roboto"/>
              <a:cs typeface="Roboto"/>
              <a:sym typeface="Roboto"/>
            </a:endParaRPr>
          </a:p>
          <a:p>
            <a:pPr indent="0" lvl="0" marL="0" rtl="0" algn="r">
              <a:spcBef>
                <a:spcPts val="0"/>
              </a:spcBef>
              <a:spcAft>
                <a:spcPts val="0"/>
              </a:spcAft>
              <a:buNone/>
            </a:pPr>
            <a:r>
              <a:t/>
            </a:r>
            <a:endParaRPr sz="2000">
              <a:solidFill>
                <a:srgbClr val="434343"/>
              </a:solidFill>
              <a:latin typeface="Roboto"/>
              <a:ea typeface="Roboto"/>
              <a:cs typeface="Roboto"/>
              <a:sym typeface="Roboto"/>
            </a:endParaRPr>
          </a:p>
        </p:txBody>
      </p:sp>
      <p:sp>
        <p:nvSpPr>
          <p:cNvPr id="1046" name="Google Shape;1046;p172"/>
          <p:cNvSpPr txBox="1"/>
          <p:nvPr/>
        </p:nvSpPr>
        <p:spPr>
          <a:xfrm>
            <a:off x="4760775" y="2931250"/>
            <a:ext cx="3425400" cy="72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rgbClr val="FFFFFF"/>
                </a:solidFill>
                <a:latin typeface="Roboto"/>
                <a:ea typeface="Roboto"/>
                <a:cs typeface="Roboto"/>
                <a:sym typeface="Roboto"/>
              </a:rPr>
              <a:t>And </a:t>
            </a:r>
            <a:r>
              <a:rPr b="1" lang="en" sz="2000">
                <a:solidFill>
                  <a:srgbClr val="FFFFFF"/>
                </a:solidFill>
                <a:latin typeface="Roboto"/>
                <a:ea typeface="Roboto"/>
                <a:cs typeface="Roboto"/>
                <a:sym typeface="Roboto"/>
              </a:rPr>
              <a:t>Experiential.</a:t>
            </a:r>
            <a:endParaRPr b="1" sz="2000">
              <a:solidFill>
                <a:srgbClr val="FFFFFF"/>
              </a:solidFill>
              <a:latin typeface="Roboto"/>
              <a:ea typeface="Roboto"/>
              <a:cs typeface="Roboto"/>
              <a:sym typeface="Roboto"/>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pic>
        <p:nvPicPr>
          <p:cNvPr id="1051" name="Google Shape;1051;p173"/>
          <p:cNvPicPr preferRelativeResize="0"/>
          <p:nvPr/>
        </p:nvPicPr>
        <p:blipFill>
          <a:blip r:embed="rId3">
            <a:alphaModFix/>
          </a:blip>
          <a:stretch>
            <a:fillRect/>
          </a:stretch>
        </p:blipFill>
        <p:spPr>
          <a:xfrm>
            <a:off x="685800" y="101300"/>
            <a:ext cx="7772401" cy="4376882"/>
          </a:xfrm>
          <a:prstGeom prst="rect">
            <a:avLst/>
          </a:prstGeom>
          <a:noFill/>
          <a:ln>
            <a:noFill/>
          </a:ln>
        </p:spPr>
      </p:pic>
      <p:sp>
        <p:nvSpPr>
          <p:cNvPr id="1052" name="Google Shape;1052;p173"/>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434343"/>
                </a:solidFill>
                <a:latin typeface="Roboto"/>
                <a:ea typeface="Roboto"/>
                <a:cs typeface="Roboto"/>
                <a:sym typeface="Roboto"/>
              </a:rPr>
              <a:t>Be Mindful</a:t>
            </a:r>
            <a:endParaRPr sz="4600">
              <a:solidFill>
                <a:srgbClr val="434343"/>
              </a:solidFill>
              <a:latin typeface="Roboto"/>
              <a:ea typeface="Roboto"/>
              <a:cs typeface="Roboto"/>
              <a:sym typeface="Roboto"/>
            </a:endParaRPr>
          </a:p>
          <a:p>
            <a:pPr indent="0" lvl="0" marL="0" rtl="0" algn="r">
              <a:spcBef>
                <a:spcPts val="0"/>
              </a:spcBef>
              <a:spcAft>
                <a:spcPts val="0"/>
              </a:spcAft>
              <a:buNone/>
            </a:pPr>
            <a:r>
              <a:t/>
            </a:r>
            <a:endParaRPr sz="2000">
              <a:solidFill>
                <a:srgbClr val="434343"/>
              </a:solidFill>
              <a:latin typeface="Roboto"/>
              <a:ea typeface="Roboto"/>
              <a:cs typeface="Roboto"/>
              <a:sym typeface="Roboto"/>
            </a:endParaRPr>
          </a:p>
        </p:txBody>
      </p:sp>
      <p:sp>
        <p:nvSpPr>
          <p:cNvPr id="1053" name="Google Shape;1053;p173"/>
          <p:cNvSpPr txBox="1"/>
          <p:nvPr/>
        </p:nvSpPr>
        <p:spPr>
          <a:xfrm>
            <a:off x="4760775" y="2915850"/>
            <a:ext cx="3425400" cy="1191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rgbClr val="434343"/>
                </a:solidFill>
                <a:latin typeface="Roboto"/>
                <a:ea typeface="Roboto"/>
                <a:cs typeface="Roboto"/>
                <a:sym typeface="Roboto"/>
              </a:rPr>
              <a:t>Of </a:t>
            </a:r>
            <a:r>
              <a:rPr b="1" lang="en" sz="2000">
                <a:latin typeface="Roboto"/>
                <a:ea typeface="Roboto"/>
                <a:cs typeface="Roboto"/>
                <a:sym typeface="Roboto"/>
              </a:rPr>
              <a:t>Process.</a:t>
            </a:r>
            <a:endParaRPr b="1" sz="2000">
              <a:latin typeface="Roboto"/>
              <a:ea typeface="Roboto"/>
              <a:cs typeface="Roboto"/>
              <a:sym typeface="Robot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7" name="Shape 1057"/>
        <p:cNvGrpSpPr/>
        <p:nvPr/>
      </p:nvGrpSpPr>
      <p:grpSpPr>
        <a:xfrm>
          <a:off x="0" y="0"/>
          <a:ext cx="0" cy="0"/>
          <a:chOff x="0" y="0"/>
          <a:chExt cx="0" cy="0"/>
        </a:xfrm>
      </p:grpSpPr>
      <p:pic>
        <p:nvPicPr>
          <p:cNvPr id="1058" name="Google Shape;1058;p174"/>
          <p:cNvPicPr preferRelativeResize="0"/>
          <p:nvPr/>
        </p:nvPicPr>
        <p:blipFill>
          <a:blip r:embed="rId3">
            <a:alphaModFix/>
          </a:blip>
          <a:stretch>
            <a:fillRect/>
          </a:stretch>
        </p:blipFill>
        <p:spPr>
          <a:xfrm>
            <a:off x="722725" y="105850"/>
            <a:ext cx="7693800" cy="4332625"/>
          </a:xfrm>
          <a:prstGeom prst="rect">
            <a:avLst/>
          </a:prstGeom>
          <a:noFill/>
          <a:ln>
            <a:noFill/>
          </a:ln>
        </p:spPr>
      </p:pic>
      <p:sp>
        <p:nvSpPr>
          <p:cNvPr id="1059" name="Google Shape;1059;p174"/>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434343"/>
                </a:solidFill>
                <a:latin typeface="Roboto"/>
                <a:ea typeface="Roboto"/>
                <a:cs typeface="Roboto"/>
                <a:sym typeface="Roboto"/>
              </a:rPr>
              <a:t>Show,</a:t>
            </a:r>
            <a:endParaRPr sz="4600">
              <a:solidFill>
                <a:srgbClr val="434343"/>
              </a:solidFill>
              <a:latin typeface="Roboto"/>
              <a:ea typeface="Roboto"/>
              <a:cs typeface="Roboto"/>
              <a:sym typeface="Roboto"/>
            </a:endParaRPr>
          </a:p>
          <a:p>
            <a:pPr indent="0" lvl="0" marL="0" rtl="0" algn="r">
              <a:spcBef>
                <a:spcPts val="0"/>
              </a:spcBef>
              <a:spcAft>
                <a:spcPts val="0"/>
              </a:spcAft>
              <a:buNone/>
            </a:pPr>
            <a:r>
              <a:t/>
            </a:r>
            <a:endParaRPr sz="2000">
              <a:solidFill>
                <a:srgbClr val="434343"/>
              </a:solidFill>
              <a:latin typeface="Roboto"/>
              <a:ea typeface="Roboto"/>
              <a:cs typeface="Roboto"/>
              <a:sym typeface="Roboto"/>
            </a:endParaRPr>
          </a:p>
        </p:txBody>
      </p:sp>
      <p:sp>
        <p:nvSpPr>
          <p:cNvPr id="1060" name="Google Shape;1060;p174"/>
          <p:cNvSpPr txBox="1"/>
          <p:nvPr/>
        </p:nvSpPr>
        <p:spPr>
          <a:xfrm>
            <a:off x="4760775" y="2915850"/>
            <a:ext cx="3425400" cy="1191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rgbClr val="434343"/>
                </a:solidFill>
                <a:latin typeface="Roboto"/>
                <a:ea typeface="Roboto"/>
                <a:cs typeface="Roboto"/>
                <a:sym typeface="Roboto"/>
              </a:rPr>
              <a:t>Don’t </a:t>
            </a:r>
            <a:r>
              <a:rPr b="1" lang="en" sz="2000">
                <a:latin typeface="Roboto"/>
                <a:ea typeface="Roboto"/>
                <a:cs typeface="Roboto"/>
                <a:sym typeface="Roboto"/>
              </a:rPr>
              <a:t>tell.</a:t>
            </a:r>
            <a:endParaRPr b="1" sz="2000">
              <a:latin typeface="Roboto"/>
              <a:ea typeface="Roboto"/>
              <a:cs typeface="Roboto"/>
              <a:sym typeface="Robot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pic>
        <p:nvPicPr>
          <p:cNvPr id="1065" name="Google Shape;1065;p175"/>
          <p:cNvPicPr preferRelativeResize="0"/>
          <p:nvPr/>
        </p:nvPicPr>
        <p:blipFill>
          <a:blip r:embed="rId3">
            <a:alphaModFix/>
          </a:blip>
          <a:stretch>
            <a:fillRect/>
          </a:stretch>
        </p:blipFill>
        <p:spPr>
          <a:xfrm>
            <a:off x="685800" y="100100"/>
            <a:ext cx="7772401" cy="4376894"/>
          </a:xfrm>
          <a:prstGeom prst="rect">
            <a:avLst/>
          </a:prstGeom>
          <a:noFill/>
          <a:ln>
            <a:noFill/>
          </a:ln>
        </p:spPr>
      </p:pic>
      <p:sp>
        <p:nvSpPr>
          <p:cNvPr id="1066" name="Google Shape;1066;p175"/>
          <p:cNvSpPr txBox="1"/>
          <p:nvPr/>
        </p:nvSpPr>
        <p:spPr>
          <a:xfrm>
            <a:off x="1399675" y="322300"/>
            <a:ext cx="67866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600">
                <a:solidFill>
                  <a:srgbClr val="FFFFFF"/>
                </a:solidFill>
                <a:latin typeface="Roboto"/>
                <a:ea typeface="Roboto"/>
                <a:cs typeface="Roboto"/>
                <a:sym typeface="Roboto"/>
              </a:rPr>
              <a:t>Collaborate</a:t>
            </a:r>
            <a:endParaRPr sz="4600">
              <a:solidFill>
                <a:srgbClr val="FFFFFF"/>
              </a:solidFill>
              <a:latin typeface="Roboto"/>
              <a:ea typeface="Roboto"/>
              <a:cs typeface="Roboto"/>
              <a:sym typeface="Roboto"/>
            </a:endParaRPr>
          </a:p>
          <a:p>
            <a:pPr indent="0" lvl="0" marL="0" rtl="0" algn="r">
              <a:spcBef>
                <a:spcPts val="0"/>
              </a:spcBef>
              <a:spcAft>
                <a:spcPts val="0"/>
              </a:spcAft>
              <a:buNone/>
            </a:pPr>
            <a:r>
              <a:t/>
            </a:r>
            <a:endParaRPr sz="2000">
              <a:solidFill>
                <a:srgbClr val="434343"/>
              </a:solidFill>
              <a:latin typeface="Roboto"/>
              <a:ea typeface="Roboto"/>
              <a:cs typeface="Roboto"/>
              <a:sym typeface="Roboto"/>
            </a:endParaRPr>
          </a:p>
        </p:txBody>
      </p:sp>
      <p:sp>
        <p:nvSpPr>
          <p:cNvPr id="1067" name="Google Shape;1067;p175"/>
          <p:cNvSpPr txBox="1"/>
          <p:nvPr/>
        </p:nvSpPr>
        <p:spPr>
          <a:xfrm>
            <a:off x="4760875" y="2902750"/>
            <a:ext cx="3425400" cy="72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rgbClr val="FFFFFF"/>
                </a:solidFill>
                <a:latin typeface="Roboto"/>
                <a:ea typeface="Roboto"/>
                <a:cs typeface="Roboto"/>
                <a:sym typeface="Roboto"/>
              </a:rPr>
              <a:t>Across </a:t>
            </a:r>
            <a:r>
              <a:rPr b="1" lang="en" sz="2000">
                <a:solidFill>
                  <a:srgbClr val="FFFFFF"/>
                </a:solidFill>
                <a:latin typeface="Roboto"/>
                <a:ea typeface="Roboto"/>
                <a:cs typeface="Roboto"/>
                <a:sym typeface="Roboto"/>
              </a:rPr>
              <a:t>boundaries.</a:t>
            </a:r>
            <a:endParaRPr b="1" sz="2000">
              <a:solidFill>
                <a:srgbClr val="FFFFF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a:themeElements>
    <a:clrScheme name="Default - title copy 7 1">
      <a:dk1>
        <a:srgbClr val="000000"/>
      </a:dk1>
      <a:lt1>
        <a:srgbClr val="FFFFFF"/>
      </a:lt1>
      <a:dk2>
        <a:srgbClr val="000000"/>
      </a:dk2>
      <a:lt2>
        <a:srgbClr val="808080"/>
      </a:lt2>
      <a:accent1>
        <a:srgbClr val="999999"/>
      </a:accent1>
      <a:accent2>
        <a:srgbClr val="333399"/>
      </a:accent2>
      <a:accent3>
        <a:srgbClr val="FFFFFF"/>
      </a:accent3>
      <a:accent4>
        <a:srgbClr val="999999"/>
      </a:accent4>
      <a:accent5>
        <a:srgbClr val="333399"/>
      </a:accent5>
      <a:accent6>
        <a:srgbClr val="FFFFFF"/>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imple Light">
  <a:themeElements>
    <a:clrScheme name="Simple Light">
      <a:dk1>
        <a:srgbClr val="212121"/>
      </a:dk1>
      <a:lt1>
        <a:srgbClr val="FFFFFF"/>
      </a:lt1>
      <a:dk2>
        <a:srgbClr val="757575"/>
      </a:dk2>
      <a:lt2>
        <a:srgbClr val="EEEEEE"/>
      </a:lt2>
      <a:accent1>
        <a:srgbClr val="595959"/>
      </a:accent1>
      <a:accent2>
        <a:srgbClr val="000000"/>
      </a:accent2>
      <a:accent3>
        <a:srgbClr val="78909C"/>
      </a:accent3>
      <a:accent4>
        <a:srgbClr val="FF49E8"/>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